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CC99FF"/>
    <a:srgbClr val="9999FF"/>
    <a:srgbClr val="9966FF"/>
    <a:srgbClr val="FF99CC"/>
    <a:srgbClr val="FFCCFF"/>
    <a:srgbClr val="CCFFCC"/>
    <a:srgbClr val="FFFF66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9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68118-962D-459F-9D67-F7829C71D64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F35F9E8-9FAD-4A10-8B59-6AC9E8C9D328}">
      <dgm:prSet/>
      <dgm:spPr/>
      <dgm:t>
        <a:bodyPr/>
        <a:lstStyle/>
        <a:p>
          <a:endParaRPr kumimoji="1" lang="ja-JP" altLang="en-US"/>
        </a:p>
      </dgm:t>
    </dgm:pt>
    <dgm:pt modelId="{182EC837-19F2-40AB-A97E-B65031E899BB}" type="parTrans" cxnId="{C6C1883F-DAC5-4FB4-906F-0044B36B7CAF}">
      <dgm:prSet/>
      <dgm:spPr/>
      <dgm:t>
        <a:bodyPr/>
        <a:lstStyle/>
        <a:p>
          <a:endParaRPr kumimoji="1" lang="ja-JP" altLang="en-US"/>
        </a:p>
      </dgm:t>
    </dgm:pt>
    <dgm:pt modelId="{1A887F18-3881-4968-8E4E-97C076F954AF}" type="sibTrans" cxnId="{C6C1883F-DAC5-4FB4-906F-0044B36B7CAF}">
      <dgm:prSet/>
      <dgm:spPr>
        <a:solidFill>
          <a:srgbClr val="92D050"/>
        </a:solidFill>
      </dgm:spPr>
      <dgm:t>
        <a:bodyPr/>
        <a:lstStyle/>
        <a:p>
          <a:endParaRPr kumimoji="1" lang="ja-JP" altLang="en-US"/>
        </a:p>
      </dgm:t>
    </dgm:pt>
    <dgm:pt modelId="{E8C27290-DA6B-4E3E-82A2-2C546C558848}">
      <dgm:prSet phldrT="[テキスト]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kumimoji="1" lang="ja-JP" altLang="en-US" dirty="0" smtClean="0"/>
            <a:t>　　　　</a:t>
          </a:r>
          <a:endParaRPr kumimoji="1" lang="ja-JP" altLang="en-US" dirty="0"/>
        </a:p>
      </dgm:t>
    </dgm:pt>
    <dgm:pt modelId="{06EB515B-DD55-4A6C-B888-B63071B20E92}" type="sibTrans" cxnId="{EE51731A-1319-4A82-94C0-8C64B638F003}">
      <dgm:prSet/>
      <dgm:spPr/>
      <dgm:t>
        <a:bodyPr/>
        <a:lstStyle/>
        <a:p>
          <a:r>
            <a:rPr lang="ja-JP" altLang="en-US" dirty="0" smtClean="0"/>
            <a:t>Ｅ</a:t>
          </a:r>
          <a:endParaRPr lang="ja-JP" altLang="en-US" dirty="0"/>
        </a:p>
      </dgm:t>
    </dgm:pt>
    <dgm:pt modelId="{2A50D40C-DDAF-4C31-83AD-8006CF184B92}" type="parTrans" cxnId="{EE51731A-1319-4A82-94C0-8C64B638F003}">
      <dgm:prSet/>
      <dgm:spPr/>
      <dgm:t>
        <a:bodyPr/>
        <a:lstStyle/>
        <a:p>
          <a:endParaRPr kumimoji="1" lang="ja-JP" altLang="en-US"/>
        </a:p>
      </dgm:t>
    </dgm:pt>
    <dgm:pt modelId="{56B646F3-A6AB-4421-8E63-0E47428D3B79}">
      <dgm:prSet phldrT="[テキスト]" custT="1"/>
      <dgm:spPr/>
      <dgm:t>
        <a:bodyPr/>
        <a:lstStyle/>
        <a:p>
          <a:endParaRPr kumimoji="1" lang="ja-JP" altLang="en-US" sz="2000" b="1" dirty="0"/>
        </a:p>
      </dgm:t>
    </dgm:pt>
    <dgm:pt modelId="{E886896E-336D-4802-B1F7-75345A70F176}" type="sibTrans" cxnId="{F9F8AD2B-C658-4441-93BE-A4DB55318CF6}">
      <dgm:prSet/>
      <dgm:spPr/>
      <dgm:t>
        <a:bodyPr/>
        <a:lstStyle/>
        <a:p>
          <a:endParaRPr kumimoji="1" lang="ja-JP" altLang="en-US" dirty="0"/>
        </a:p>
      </dgm:t>
    </dgm:pt>
    <dgm:pt modelId="{CBD80F38-5845-419A-8500-E8EF95EFF999}" type="parTrans" cxnId="{F9F8AD2B-C658-4441-93BE-A4DB55318CF6}">
      <dgm:prSet/>
      <dgm:spPr/>
      <dgm:t>
        <a:bodyPr/>
        <a:lstStyle/>
        <a:p>
          <a:endParaRPr kumimoji="1" lang="ja-JP" altLang="en-US"/>
        </a:p>
      </dgm:t>
    </dgm:pt>
    <dgm:pt modelId="{11D52FB5-9EF0-4E67-A0A9-629EF75FC043}">
      <dgm:prSet phldrT="[テキスト]"/>
      <dgm:spPr>
        <a:solidFill>
          <a:srgbClr val="92D050"/>
        </a:solidFill>
        <a:ln>
          <a:solidFill>
            <a:schemeClr val="bg1">
              <a:alpha val="46000"/>
            </a:schemeClr>
          </a:solidFill>
        </a:ln>
      </dgm:spPr>
      <dgm:t>
        <a:bodyPr/>
        <a:lstStyle/>
        <a:p>
          <a:r>
            <a:rPr kumimoji="1" lang="ja-JP" altLang="en-US" dirty="0" smtClean="0"/>
            <a:t>　　　</a:t>
          </a:r>
          <a:endParaRPr kumimoji="1" lang="ja-JP" altLang="en-US" dirty="0"/>
        </a:p>
      </dgm:t>
    </dgm:pt>
    <dgm:pt modelId="{ED4D9CD9-4E40-455C-A3BB-4B4338C58323}" type="sibTrans" cxnId="{F867DF91-109C-4AA0-A8FE-C8763391F607}">
      <dgm:prSet/>
      <dgm:spPr>
        <a:solidFill>
          <a:srgbClr val="92D050"/>
        </a:solidFill>
        <a:ln>
          <a:solidFill>
            <a:schemeClr val="lt1">
              <a:hueOff val="0"/>
              <a:satOff val="0"/>
              <a:lumOff val="0"/>
              <a:alpha val="70000"/>
            </a:schemeClr>
          </a:solidFill>
        </a:ln>
      </dgm:spPr>
      <dgm:t>
        <a:bodyPr/>
        <a:lstStyle/>
        <a:p>
          <a:r>
            <a:rPr kumimoji="1" lang="en-US" altLang="ja-JP" dirty="0" smtClean="0"/>
            <a:t>A</a:t>
          </a:r>
          <a:endParaRPr kumimoji="1" lang="ja-JP" altLang="en-US" dirty="0"/>
        </a:p>
      </dgm:t>
    </dgm:pt>
    <dgm:pt modelId="{A2D2CB63-0772-401D-8733-8952A75C9598}" type="parTrans" cxnId="{F867DF91-109C-4AA0-A8FE-C8763391F607}">
      <dgm:prSet/>
      <dgm:spPr/>
      <dgm:t>
        <a:bodyPr/>
        <a:lstStyle/>
        <a:p>
          <a:endParaRPr kumimoji="1" lang="ja-JP" altLang="en-US"/>
        </a:p>
      </dgm:t>
    </dgm:pt>
    <dgm:pt modelId="{BC119692-DA5C-45DB-8C61-6EE8F756D226}" type="pres">
      <dgm:prSet presAssocID="{F6C68118-962D-459F-9D67-F7829C71D64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5C343215-0D1D-4C19-B425-E6E1ABAEB1AF}" type="pres">
      <dgm:prSet presAssocID="{E8C27290-DA6B-4E3E-82A2-2C546C558848}" presName="composite" presStyleCnt="0"/>
      <dgm:spPr/>
    </dgm:pt>
    <dgm:pt modelId="{912A4196-0B7F-44D6-911A-1A474AC8B673}" type="pres">
      <dgm:prSet presAssocID="{E8C27290-DA6B-4E3E-82A2-2C546C558848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DF759CA-EB74-4AFD-BAC2-B6659C308D02}" type="pres">
      <dgm:prSet presAssocID="{E8C27290-DA6B-4E3E-82A2-2C546C558848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F7CCBCA-CE5B-4EDA-A7B9-957A3A751AC0}" type="pres">
      <dgm:prSet presAssocID="{E8C27290-DA6B-4E3E-82A2-2C546C558848}" presName="BalanceSpacing" presStyleCnt="0"/>
      <dgm:spPr/>
    </dgm:pt>
    <dgm:pt modelId="{90E3F29A-6523-4391-B56C-938F0D224EA7}" type="pres">
      <dgm:prSet presAssocID="{E8C27290-DA6B-4E3E-82A2-2C546C558848}" presName="BalanceSpacing1" presStyleCnt="0"/>
      <dgm:spPr/>
    </dgm:pt>
    <dgm:pt modelId="{9C756DAF-3863-4404-8547-5B3F45830FEC}" type="pres">
      <dgm:prSet presAssocID="{06EB515B-DD55-4A6C-B888-B63071B20E92}" presName="Accent1Text" presStyleLbl="node1" presStyleIdx="1" presStyleCnt="8" custLinFactY="75328" custLinFactNeighborX="-11291" custLinFactNeighborY="100000"/>
      <dgm:spPr/>
      <dgm:t>
        <a:bodyPr/>
        <a:lstStyle/>
        <a:p>
          <a:endParaRPr kumimoji="1" lang="ja-JP" altLang="en-US"/>
        </a:p>
      </dgm:t>
    </dgm:pt>
    <dgm:pt modelId="{C3DA6823-C8D2-4BCF-864B-9D1E2DD4790C}" type="pres">
      <dgm:prSet presAssocID="{06EB515B-DD55-4A6C-B888-B63071B20E92}" presName="spaceBetweenRectangles" presStyleCnt="0"/>
      <dgm:spPr/>
    </dgm:pt>
    <dgm:pt modelId="{9BA51C02-FDD7-4AD5-8060-72883D7133B7}" type="pres">
      <dgm:prSet presAssocID="{11D52FB5-9EF0-4E67-A0A9-629EF75FC043}" presName="composite" presStyleCnt="0"/>
      <dgm:spPr/>
    </dgm:pt>
    <dgm:pt modelId="{ECA66D7D-7D2C-419F-942C-1922E7467FEB}" type="pres">
      <dgm:prSet presAssocID="{11D52FB5-9EF0-4E67-A0A9-629EF75FC043}" presName="Parent1" presStyleLbl="node1" presStyleIdx="2" presStyleCnt="8" custLinFactNeighborX="-59811" custLinFactNeighborY="-8178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8F659D-4E9B-4CF9-88CB-9C20DE728A5B}" type="pres">
      <dgm:prSet presAssocID="{11D52FB5-9EF0-4E67-A0A9-629EF75FC04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BA9FB97-ABC6-45CC-B7FE-30C1F617547C}" type="pres">
      <dgm:prSet presAssocID="{11D52FB5-9EF0-4E67-A0A9-629EF75FC043}" presName="BalanceSpacing" presStyleCnt="0"/>
      <dgm:spPr/>
    </dgm:pt>
    <dgm:pt modelId="{1445A0C6-0604-4CD0-9C08-9DBA949A3F30}" type="pres">
      <dgm:prSet presAssocID="{11D52FB5-9EF0-4E67-A0A9-629EF75FC043}" presName="BalanceSpacing1" presStyleCnt="0"/>
      <dgm:spPr/>
    </dgm:pt>
    <dgm:pt modelId="{704BEA72-615C-4206-B674-858600C61405}" type="pres">
      <dgm:prSet presAssocID="{ED4D9CD9-4E40-455C-A3BB-4B4338C58323}" presName="Accent1Text" presStyleLbl="node1" presStyleIdx="3" presStyleCnt="8" custLinFactNeighborX="-11195" custLinFactNeighborY="6940"/>
      <dgm:spPr/>
      <dgm:t>
        <a:bodyPr/>
        <a:lstStyle/>
        <a:p>
          <a:endParaRPr kumimoji="1" lang="ja-JP" altLang="en-US"/>
        </a:p>
      </dgm:t>
    </dgm:pt>
    <dgm:pt modelId="{8871C97F-42E1-440F-BFCD-E9B8CE3F1D5C}" type="pres">
      <dgm:prSet presAssocID="{ED4D9CD9-4E40-455C-A3BB-4B4338C58323}" presName="spaceBetweenRectangles" presStyleCnt="0"/>
      <dgm:spPr/>
    </dgm:pt>
    <dgm:pt modelId="{6E8A00EA-EFAC-48BF-B169-3EC2C57DBB85}" type="pres">
      <dgm:prSet presAssocID="{56B646F3-A6AB-4421-8E63-0E47428D3B79}" presName="composite" presStyleCnt="0"/>
      <dgm:spPr/>
    </dgm:pt>
    <dgm:pt modelId="{9AB1590D-AF8C-4AB1-BF3E-D6137EB8139D}" type="pres">
      <dgm:prSet presAssocID="{56B646F3-A6AB-4421-8E63-0E47428D3B79}" presName="Parent1" presStyleLbl="node1" presStyleIdx="4" presStyleCnt="8" custLinFactNeighborX="34490" custLinFactNeighborY="8370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9E3FFE7-1128-4654-837F-192730156CE3}" type="pres">
      <dgm:prSet presAssocID="{56B646F3-A6AB-4421-8E63-0E47428D3B79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3AAA937-0A8C-4C48-A6D9-407F02448AA7}" type="pres">
      <dgm:prSet presAssocID="{56B646F3-A6AB-4421-8E63-0E47428D3B79}" presName="BalanceSpacing" presStyleCnt="0"/>
      <dgm:spPr/>
    </dgm:pt>
    <dgm:pt modelId="{588CF776-9050-4CAB-A7AE-9F5DD4E58CF6}" type="pres">
      <dgm:prSet presAssocID="{56B646F3-A6AB-4421-8E63-0E47428D3B79}" presName="BalanceSpacing1" presStyleCnt="0"/>
      <dgm:spPr/>
    </dgm:pt>
    <dgm:pt modelId="{189DDBAA-5905-41E0-8F53-72C07F7EFC32}" type="pres">
      <dgm:prSet presAssocID="{E886896E-336D-4802-B1F7-75345A70F176}" presName="Accent1Text" presStyleLbl="node1" presStyleIdx="5" presStyleCnt="8" custLinFactNeighborX="48104" custLinFactNeighborY="-76067"/>
      <dgm:spPr/>
      <dgm:t>
        <a:bodyPr/>
        <a:lstStyle/>
        <a:p>
          <a:endParaRPr kumimoji="1" lang="ja-JP" altLang="en-US"/>
        </a:p>
      </dgm:t>
    </dgm:pt>
    <dgm:pt modelId="{035818FF-ABFE-4C4A-A853-FD6237F90378}" type="pres">
      <dgm:prSet presAssocID="{E886896E-336D-4802-B1F7-75345A70F176}" presName="spaceBetweenRectangles" presStyleCnt="0"/>
      <dgm:spPr/>
    </dgm:pt>
    <dgm:pt modelId="{20B4C110-09ED-49A3-AB9D-4AF417088358}" type="pres">
      <dgm:prSet presAssocID="{FF35F9E8-9FAD-4A10-8B59-6AC9E8C9D328}" presName="composite" presStyleCnt="0"/>
      <dgm:spPr/>
    </dgm:pt>
    <dgm:pt modelId="{35E37C1E-2A85-4FAC-A31E-A6C854B38741}" type="pres">
      <dgm:prSet presAssocID="{FF35F9E8-9FAD-4A10-8B59-6AC9E8C9D328}" presName="Parent1" presStyleLbl="node1" presStyleIdx="6" presStyleCnt="8" custLinFactX="-17269" custLinFactNeighborX="-100000" custLinFactNeighborY="10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FCA20D4-706F-4809-9E3D-988EC467640E}" type="pres">
      <dgm:prSet presAssocID="{FF35F9E8-9FAD-4A10-8B59-6AC9E8C9D328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3F45BD2C-F889-47E5-AFC0-3FF2A8B59EFE}" type="pres">
      <dgm:prSet presAssocID="{FF35F9E8-9FAD-4A10-8B59-6AC9E8C9D328}" presName="BalanceSpacing" presStyleCnt="0"/>
      <dgm:spPr/>
    </dgm:pt>
    <dgm:pt modelId="{DC22591F-0E8B-4940-A32C-C80EDA129E7A}" type="pres">
      <dgm:prSet presAssocID="{FF35F9E8-9FAD-4A10-8B59-6AC9E8C9D328}" presName="BalanceSpacing1" presStyleCnt="0"/>
      <dgm:spPr/>
    </dgm:pt>
    <dgm:pt modelId="{08914A1A-0441-475E-BD92-48BD71E25D2D}" type="pres">
      <dgm:prSet presAssocID="{1A887F18-3881-4968-8E4E-97C076F954AF}" presName="Accent1Text" presStyleLbl="node1" presStyleIdx="7" presStyleCnt="8" custLinFactX="-21418" custLinFactNeighborX="-100000" custLinFactNeighborY="104"/>
      <dgm:spPr/>
      <dgm:t>
        <a:bodyPr/>
        <a:lstStyle/>
        <a:p>
          <a:endParaRPr kumimoji="1" lang="ja-JP" altLang="en-US"/>
        </a:p>
      </dgm:t>
    </dgm:pt>
  </dgm:ptLst>
  <dgm:cxnLst>
    <dgm:cxn modelId="{0CAC18F2-956B-403E-B08D-E8D8016C4BA3}" type="presOf" srcId="{ED4D9CD9-4E40-455C-A3BB-4B4338C58323}" destId="{704BEA72-615C-4206-B674-858600C61405}" srcOrd="0" destOrd="0" presId="urn:microsoft.com/office/officeart/2008/layout/AlternatingHexagons"/>
    <dgm:cxn modelId="{15BCFE07-6A60-4656-8E95-4E5439652DBB}" type="presOf" srcId="{56B646F3-A6AB-4421-8E63-0E47428D3B79}" destId="{9AB1590D-AF8C-4AB1-BF3E-D6137EB8139D}" srcOrd="0" destOrd="0" presId="urn:microsoft.com/office/officeart/2008/layout/AlternatingHexagons"/>
    <dgm:cxn modelId="{F867DF91-109C-4AA0-A8FE-C8763391F607}" srcId="{F6C68118-962D-459F-9D67-F7829C71D646}" destId="{11D52FB5-9EF0-4E67-A0A9-629EF75FC043}" srcOrd="1" destOrd="0" parTransId="{A2D2CB63-0772-401D-8733-8952A75C9598}" sibTransId="{ED4D9CD9-4E40-455C-A3BB-4B4338C58323}"/>
    <dgm:cxn modelId="{513A97D6-1D0A-41D3-B7A5-362BBF8D0569}" type="presOf" srcId="{F6C68118-962D-459F-9D67-F7829C71D646}" destId="{BC119692-DA5C-45DB-8C61-6EE8F756D226}" srcOrd="0" destOrd="0" presId="urn:microsoft.com/office/officeart/2008/layout/AlternatingHexagons"/>
    <dgm:cxn modelId="{C6C1883F-DAC5-4FB4-906F-0044B36B7CAF}" srcId="{F6C68118-962D-459F-9D67-F7829C71D646}" destId="{FF35F9E8-9FAD-4A10-8B59-6AC9E8C9D328}" srcOrd="3" destOrd="0" parTransId="{182EC837-19F2-40AB-A97E-B65031E899BB}" sibTransId="{1A887F18-3881-4968-8E4E-97C076F954AF}"/>
    <dgm:cxn modelId="{F9F8AD2B-C658-4441-93BE-A4DB55318CF6}" srcId="{F6C68118-962D-459F-9D67-F7829C71D646}" destId="{56B646F3-A6AB-4421-8E63-0E47428D3B79}" srcOrd="2" destOrd="0" parTransId="{CBD80F38-5845-419A-8500-E8EF95EFF999}" sibTransId="{E886896E-336D-4802-B1F7-75345A70F176}"/>
    <dgm:cxn modelId="{7741CCC7-4AE9-4201-9FBB-C3B850DD755D}" type="presOf" srcId="{11D52FB5-9EF0-4E67-A0A9-629EF75FC043}" destId="{ECA66D7D-7D2C-419F-942C-1922E7467FEB}" srcOrd="0" destOrd="0" presId="urn:microsoft.com/office/officeart/2008/layout/AlternatingHexagons"/>
    <dgm:cxn modelId="{F918A558-66FD-467E-909A-65F5CF81EB56}" type="presOf" srcId="{E8C27290-DA6B-4E3E-82A2-2C546C558848}" destId="{912A4196-0B7F-44D6-911A-1A474AC8B673}" srcOrd="0" destOrd="0" presId="urn:microsoft.com/office/officeart/2008/layout/AlternatingHexagons"/>
    <dgm:cxn modelId="{DED22B5E-0332-4F06-B4EC-8A629CEAFFBC}" type="presOf" srcId="{E886896E-336D-4802-B1F7-75345A70F176}" destId="{189DDBAA-5905-41E0-8F53-72C07F7EFC32}" srcOrd="0" destOrd="0" presId="urn:microsoft.com/office/officeart/2008/layout/AlternatingHexagons"/>
    <dgm:cxn modelId="{EE51731A-1319-4A82-94C0-8C64B638F003}" srcId="{F6C68118-962D-459F-9D67-F7829C71D646}" destId="{E8C27290-DA6B-4E3E-82A2-2C546C558848}" srcOrd="0" destOrd="0" parTransId="{2A50D40C-DDAF-4C31-83AD-8006CF184B92}" sibTransId="{06EB515B-DD55-4A6C-B888-B63071B20E92}"/>
    <dgm:cxn modelId="{FF915DDD-65ED-4225-8242-9AB427CDB87C}" type="presOf" srcId="{1A887F18-3881-4968-8E4E-97C076F954AF}" destId="{08914A1A-0441-475E-BD92-48BD71E25D2D}" srcOrd="0" destOrd="0" presId="urn:microsoft.com/office/officeart/2008/layout/AlternatingHexagons"/>
    <dgm:cxn modelId="{96B08F19-A089-45F3-8BF8-517AEB711ED9}" type="presOf" srcId="{FF35F9E8-9FAD-4A10-8B59-6AC9E8C9D328}" destId="{35E37C1E-2A85-4FAC-A31E-A6C854B38741}" srcOrd="0" destOrd="0" presId="urn:microsoft.com/office/officeart/2008/layout/AlternatingHexagons"/>
    <dgm:cxn modelId="{35417C3B-722B-492C-BF43-8BEE492FCE37}" type="presOf" srcId="{06EB515B-DD55-4A6C-B888-B63071B20E92}" destId="{9C756DAF-3863-4404-8547-5B3F45830FEC}" srcOrd="0" destOrd="0" presId="urn:microsoft.com/office/officeart/2008/layout/AlternatingHexagons"/>
    <dgm:cxn modelId="{8DB73A81-AE32-4457-8D7B-1F116520DDB7}" type="presParOf" srcId="{BC119692-DA5C-45DB-8C61-6EE8F756D226}" destId="{5C343215-0D1D-4C19-B425-E6E1ABAEB1AF}" srcOrd="0" destOrd="0" presId="urn:microsoft.com/office/officeart/2008/layout/AlternatingHexagons"/>
    <dgm:cxn modelId="{EE515C29-09AA-4034-B233-BB477A469827}" type="presParOf" srcId="{5C343215-0D1D-4C19-B425-E6E1ABAEB1AF}" destId="{912A4196-0B7F-44D6-911A-1A474AC8B673}" srcOrd="0" destOrd="0" presId="urn:microsoft.com/office/officeart/2008/layout/AlternatingHexagons"/>
    <dgm:cxn modelId="{32C07DDF-A27E-4FD1-93AE-3591B0904A67}" type="presParOf" srcId="{5C343215-0D1D-4C19-B425-E6E1ABAEB1AF}" destId="{FDF759CA-EB74-4AFD-BAC2-B6659C308D02}" srcOrd="1" destOrd="0" presId="urn:microsoft.com/office/officeart/2008/layout/AlternatingHexagons"/>
    <dgm:cxn modelId="{483132F3-84E7-4F1F-983B-6AE00821A006}" type="presParOf" srcId="{5C343215-0D1D-4C19-B425-E6E1ABAEB1AF}" destId="{BF7CCBCA-CE5B-4EDA-A7B9-957A3A751AC0}" srcOrd="2" destOrd="0" presId="urn:microsoft.com/office/officeart/2008/layout/AlternatingHexagons"/>
    <dgm:cxn modelId="{368C4134-77EA-4DBD-9B75-24861D43A98F}" type="presParOf" srcId="{5C343215-0D1D-4C19-B425-E6E1ABAEB1AF}" destId="{90E3F29A-6523-4391-B56C-938F0D224EA7}" srcOrd="3" destOrd="0" presId="urn:microsoft.com/office/officeart/2008/layout/AlternatingHexagons"/>
    <dgm:cxn modelId="{12636AEB-8150-48B4-B0D4-3E565D050622}" type="presParOf" srcId="{5C343215-0D1D-4C19-B425-E6E1ABAEB1AF}" destId="{9C756DAF-3863-4404-8547-5B3F45830FEC}" srcOrd="4" destOrd="0" presId="urn:microsoft.com/office/officeart/2008/layout/AlternatingHexagons"/>
    <dgm:cxn modelId="{8CA7637D-38DE-4D23-A13F-760D9DBEBBB8}" type="presParOf" srcId="{BC119692-DA5C-45DB-8C61-6EE8F756D226}" destId="{C3DA6823-C8D2-4BCF-864B-9D1E2DD4790C}" srcOrd="1" destOrd="0" presId="urn:microsoft.com/office/officeart/2008/layout/AlternatingHexagons"/>
    <dgm:cxn modelId="{7601E842-89F5-43AA-9DA7-5A497A61BD12}" type="presParOf" srcId="{BC119692-DA5C-45DB-8C61-6EE8F756D226}" destId="{9BA51C02-FDD7-4AD5-8060-72883D7133B7}" srcOrd="2" destOrd="0" presId="urn:microsoft.com/office/officeart/2008/layout/AlternatingHexagons"/>
    <dgm:cxn modelId="{2B4DB27D-347C-4510-81E6-FFEE3A24EA52}" type="presParOf" srcId="{9BA51C02-FDD7-4AD5-8060-72883D7133B7}" destId="{ECA66D7D-7D2C-419F-942C-1922E7467FEB}" srcOrd="0" destOrd="0" presId="urn:microsoft.com/office/officeart/2008/layout/AlternatingHexagons"/>
    <dgm:cxn modelId="{DF668F57-462E-4244-AEEC-FB70C63E3646}" type="presParOf" srcId="{9BA51C02-FDD7-4AD5-8060-72883D7133B7}" destId="{998F659D-4E9B-4CF9-88CB-9C20DE728A5B}" srcOrd="1" destOrd="0" presId="urn:microsoft.com/office/officeart/2008/layout/AlternatingHexagons"/>
    <dgm:cxn modelId="{29B00C7D-5297-4FE1-A3E8-8C2DACB8C086}" type="presParOf" srcId="{9BA51C02-FDD7-4AD5-8060-72883D7133B7}" destId="{6BA9FB97-ABC6-45CC-B7FE-30C1F617547C}" srcOrd="2" destOrd="0" presId="urn:microsoft.com/office/officeart/2008/layout/AlternatingHexagons"/>
    <dgm:cxn modelId="{EE2116C8-B0B5-46C1-A9D2-4D655F0CC462}" type="presParOf" srcId="{9BA51C02-FDD7-4AD5-8060-72883D7133B7}" destId="{1445A0C6-0604-4CD0-9C08-9DBA949A3F30}" srcOrd="3" destOrd="0" presId="urn:microsoft.com/office/officeart/2008/layout/AlternatingHexagons"/>
    <dgm:cxn modelId="{AC721569-E086-4453-AB30-E1A187D87931}" type="presParOf" srcId="{9BA51C02-FDD7-4AD5-8060-72883D7133B7}" destId="{704BEA72-615C-4206-B674-858600C61405}" srcOrd="4" destOrd="0" presId="urn:microsoft.com/office/officeart/2008/layout/AlternatingHexagons"/>
    <dgm:cxn modelId="{6DF28C49-EEF5-4CAE-8BD0-C99349663CD3}" type="presParOf" srcId="{BC119692-DA5C-45DB-8C61-6EE8F756D226}" destId="{8871C97F-42E1-440F-BFCD-E9B8CE3F1D5C}" srcOrd="3" destOrd="0" presId="urn:microsoft.com/office/officeart/2008/layout/AlternatingHexagons"/>
    <dgm:cxn modelId="{F5073C47-6FC9-4ECC-B2E6-358AAFCD7D0D}" type="presParOf" srcId="{BC119692-DA5C-45DB-8C61-6EE8F756D226}" destId="{6E8A00EA-EFAC-48BF-B169-3EC2C57DBB85}" srcOrd="4" destOrd="0" presId="urn:microsoft.com/office/officeart/2008/layout/AlternatingHexagons"/>
    <dgm:cxn modelId="{3BC7E3B6-740B-4253-962E-C8415491C714}" type="presParOf" srcId="{6E8A00EA-EFAC-48BF-B169-3EC2C57DBB85}" destId="{9AB1590D-AF8C-4AB1-BF3E-D6137EB8139D}" srcOrd="0" destOrd="0" presId="urn:microsoft.com/office/officeart/2008/layout/AlternatingHexagons"/>
    <dgm:cxn modelId="{67B7F428-1A29-4874-B32C-AA077B6BB4FA}" type="presParOf" srcId="{6E8A00EA-EFAC-48BF-B169-3EC2C57DBB85}" destId="{79E3FFE7-1128-4654-837F-192730156CE3}" srcOrd="1" destOrd="0" presId="urn:microsoft.com/office/officeart/2008/layout/AlternatingHexagons"/>
    <dgm:cxn modelId="{B869C747-A26D-45DB-BA2A-772C418BB2A2}" type="presParOf" srcId="{6E8A00EA-EFAC-48BF-B169-3EC2C57DBB85}" destId="{A3AAA937-0A8C-4C48-A6D9-407F02448AA7}" srcOrd="2" destOrd="0" presId="urn:microsoft.com/office/officeart/2008/layout/AlternatingHexagons"/>
    <dgm:cxn modelId="{9095AFEF-7C21-4B85-9CE0-62385319CA10}" type="presParOf" srcId="{6E8A00EA-EFAC-48BF-B169-3EC2C57DBB85}" destId="{588CF776-9050-4CAB-A7AE-9F5DD4E58CF6}" srcOrd="3" destOrd="0" presId="urn:microsoft.com/office/officeart/2008/layout/AlternatingHexagons"/>
    <dgm:cxn modelId="{9D5DEC01-84DC-4196-803B-D861FDC97A45}" type="presParOf" srcId="{6E8A00EA-EFAC-48BF-B169-3EC2C57DBB85}" destId="{189DDBAA-5905-41E0-8F53-72C07F7EFC32}" srcOrd="4" destOrd="0" presId="urn:microsoft.com/office/officeart/2008/layout/AlternatingHexagons"/>
    <dgm:cxn modelId="{32178D29-917B-40CB-8698-4BDE48D530AA}" type="presParOf" srcId="{BC119692-DA5C-45DB-8C61-6EE8F756D226}" destId="{035818FF-ABFE-4C4A-A853-FD6237F90378}" srcOrd="5" destOrd="0" presId="urn:microsoft.com/office/officeart/2008/layout/AlternatingHexagons"/>
    <dgm:cxn modelId="{E431C1E3-555E-4B3C-8566-320CBA85B14F}" type="presParOf" srcId="{BC119692-DA5C-45DB-8C61-6EE8F756D226}" destId="{20B4C110-09ED-49A3-AB9D-4AF417088358}" srcOrd="6" destOrd="0" presId="urn:microsoft.com/office/officeart/2008/layout/AlternatingHexagons"/>
    <dgm:cxn modelId="{322593E3-E494-4D5C-A9EF-B3B1C42E9E58}" type="presParOf" srcId="{20B4C110-09ED-49A3-AB9D-4AF417088358}" destId="{35E37C1E-2A85-4FAC-A31E-A6C854B38741}" srcOrd="0" destOrd="0" presId="urn:microsoft.com/office/officeart/2008/layout/AlternatingHexagons"/>
    <dgm:cxn modelId="{4A9DE414-BEF2-441D-A121-A04CACC4A17E}" type="presParOf" srcId="{20B4C110-09ED-49A3-AB9D-4AF417088358}" destId="{5FCA20D4-706F-4809-9E3D-988EC467640E}" srcOrd="1" destOrd="0" presId="urn:microsoft.com/office/officeart/2008/layout/AlternatingHexagons"/>
    <dgm:cxn modelId="{BFE29411-3573-4EDE-8D0D-321CF93501D3}" type="presParOf" srcId="{20B4C110-09ED-49A3-AB9D-4AF417088358}" destId="{3F45BD2C-F889-47E5-AFC0-3FF2A8B59EFE}" srcOrd="2" destOrd="0" presId="urn:microsoft.com/office/officeart/2008/layout/AlternatingHexagons"/>
    <dgm:cxn modelId="{6E49B57E-C6CC-456A-B557-CA0C4CFB845C}" type="presParOf" srcId="{20B4C110-09ED-49A3-AB9D-4AF417088358}" destId="{DC22591F-0E8B-4940-A32C-C80EDA129E7A}" srcOrd="3" destOrd="0" presId="urn:microsoft.com/office/officeart/2008/layout/AlternatingHexagons"/>
    <dgm:cxn modelId="{F951FF58-3B75-4C3E-A30F-3C40FD45DFA2}" type="presParOf" srcId="{20B4C110-09ED-49A3-AB9D-4AF417088358}" destId="{08914A1A-0441-475E-BD92-48BD71E25D2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C68118-962D-459F-9D67-F7829C71D64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6B646F3-A6AB-4421-8E63-0E47428D3B79}">
      <dgm:prSet phldrT="[テキスト]"/>
      <dgm:spPr>
        <a:solidFill>
          <a:srgbClr val="0070C0"/>
        </a:solidFill>
        <a:ln>
          <a:solidFill>
            <a:schemeClr val="lt1">
              <a:hueOff val="0"/>
              <a:satOff val="0"/>
              <a:lumOff val="0"/>
              <a:alpha val="65000"/>
            </a:schemeClr>
          </a:solidFill>
        </a:ln>
      </dgm:spPr>
      <dgm:t>
        <a:bodyPr/>
        <a:lstStyle/>
        <a:p>
          <a:r>
            <a:rPr kumimoji="1" lang="ja-JP" altLang="en-US" dirty="0" smtClean="0"/>
            <a:t>　　　</a:t>
          </a:r>
          <a:endParaRPr kumimoji="1" lang="ja-JP" altLang="en-US" dirty="0"/>
        </a:p>
      </dgm:t>
    </dgm:pt>
    <dgm:pt modelId="{E886896E-336D-4802-B1F7-75345A70F176}" type="sibTrans" cxnId="{F9F8AD2B-C658-4441-93BE-A4DB55318CF6}">
      <dgm:prSet/>
      <dgm:spPr>
        <a:solidFill>
          <a:srgbClr val="00B0F0"/>
        </a:solidFill>
        <a:ln>
          <a:noFill/>
        </a:ln>
      </dgm:spPr>
      <dgm:t>
        <a:bodyPr/>
        <a:lstStyle/>
        <a:p>
          <a:endParaRPr kumimoji="1" lang="ja-JP" altLang="en-US"/>
        </a:p>
      </dgm:t>
    </dgm:pt>
    <dgm:pt modelId="{CBD80F38-5845-419A-8500-E8EF95EFF999}" type="parTrans" cxnId="{F9F8AD2B-C658-4441-93BE-A4DB55318CF6}">
      <dgm:prSet/>
      <dgm:spPr/>
      <dgm:t>
        <a:bodyPr/>
        <a:lstStyle/>
        <a:p>
          <a:endParaRPr kumimoji="1" lang="ja-JP" altLang="en-US"/>
        </a:p>
      </dgm:t>
    </dgm:pt>
    <dgm:pt modelId="{11D52FB5-9EF0-4E67-A0A9-629EF75FC043}">
      <dgm:prSet phldrT="[テキスト]"/>
      <dgm:spPr>
        <a:solidFill>
          <a:srgbClr val="0070C0"/>
        </a:solidFill>
        <a:ln>
          <a:noFill/>
        </a:ln>
      </dgm:spPr>
      <dgm:t>
        <a:bodyPr/>
        <a:lstStyle/>
        <a:p>
          <a:r>
            <a:rPr kumimoji="1" lang="ja-JP" altLang="en-US" dirty="0" smtClean="0"/>
            <a:t>　　　</a:t>
          </a:r>
          <a:endParaRPr kumimoji="1" lang="ja-JP" altLang="en-US" dirty="0"/>
        </a:p>
      </dgm:t>
    </dgm:pt>
    <dgm:pt modelId="{ED4D9CD9-4E40-455C-A3BB-4B4338C58323}" type="sibTrans" cxnId="{F867DF91-109C-4AA0-A8FE-C8763391F607}">
      <dgm:prSet/>
      <dgm:spPr>
        <a:solidFill>
          <a:srgbClr val="0070C0"/>
        </a:solidFill>
        <a:ln>
          <a:solidFill>
            <a:schemeClr val="lt1">
              <a:hueOff val="0"/>
              <a:satOff val="0"/>
              <a:lumOff val="0"/>
              <a:alpha val="65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A2D2CB63-0772-401D-8733-8952A75C9598}" type="parTrans" cxnId="{F867DF91-109C-4AA0-A8FE-C8763391F607}">
      <dgm:prSet/>
      <dgm:spPr/>
      <dgm:t>
        <a:bodyPr/>
        <a:lstStyle/>
        <a:p>
          <a:endParaRPr kumimoji="1" lang="ja-JP" altLang="en-US"/>
        </a:p>
      </dgm:t>
    </dgm:pt>
    <dgm:pt modelId="{FF35F9E8-9FAD-4A10-8B59-6AC9E8C9D328}">
      <dgm:prSet/>
      <dgm:spPr>
        <a:solidFill>
          <a:srgbClr val="00B0F0"/>
        </a:solidFill>
        <a:ln>
          <a:solidFill>
            <a:schemeClr val="lt1">
              <a:hueOff val="0"/>
              <a:satOff val="0"/>
              <a:lumOff val="0"/>
              <a:alpha val="52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182EC837-19F2-40AB-A97E-B65031E899BB}" type="parTrans" cxnId="{C6C1883F-DAC5-4FB4-906F-0044B36B7CAF}">
      <dgm:prSet/>
      <dgm:spPr/>
      <dgm:t>
        <a:bodyPr/>
        <a:lstStyle/>
        <a:p>
          <a:endParaRPr kumimoji="1" lang="ja-JP" altLang="en-US"/>
        </a:p>
      </dgm:t>
    </dgm:pt>
    <dgm:pt modelId="{1A887F18-3881-4968-8E4E-97C076F954AF}" type="sibTrans" cxnId="{C6C1883F-DAC5-4FB4-906F-0044B36B7CAF}">
      <dgm:prSet/>
      <dgm:spPr>
        <a:solidFill>
          <a:srgbClr val="0070C0"/>
        </a:solidFill>
        <a:ln>
          <a:solidFill>
            <a:schemeClr val="lt1">
              <a:hueOff val="0"/>
              <a:satOff val="0"/>
              <a:lumOff val="0"/>
              <a:alpha val="64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E8C27290-DA6B-4E3E-82A2-2C546C558848}">
      <dgm:prSet phldrT="[テキスト]"/>
      <dgm:spPr>
        <a:solidFill>
          <a:srgbClr val="00B0F0"/>
        </a:solidFill>
        <a:ln>
          <a:noFill/>
        </a:ln>
      </dgm:spPr>
      <dgm:t>
        <a:bodyPr/>
        <a:lstStyle/>
        <a:p>
          <a:r>
            <a:rPr kumimoji="1" lang="ja-JP" altLang="en-US" dirty="0" smtClean="0"/>
            <a:t>　　　　</a:t>
          </a:r>
          <a:endParaRPr kumimoji="1" lang="ja-JP" altLang="en-US" dirty="0"/>
        </a:p>
      </dgm:t>
    </dgm:pt>
    <dgm:pt modelId="{06EB515B-DD55-4A6C-B888-B63071B20E92}" type="sibTrans" cxnId="{EE51731A-1319-4A82-94C0-8C64B638F003}">
      <dgm:prSet/>
      <dgm:spPr>
        <a:solidFill>
          <a:srgbClr val="00B0F0"/>
        </a:solidFill>
        <a:ln>
          <a:solidFill>
            <a:schemeClr val="lt1">
              <a:hueOff val="0"/>
              <a:satOff val="0"/>
              <a:lumOff val="0"/>
              <a:alpha val="71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2A50D40C-DDAF-4C31-83AD-8006CF184B92}" type="parTrans" cxnId="{EE51731A-1319-4A82-94C0-8C64B638F003}">
      <dgm:prSet/>
      <dgm:spPr/>
      <dgm:t>
        <a:bodyPr/>
        <a:lstStyle/>
        <a:p>
          <a:endParaRPr kumimoji="1" lang="ja-JP" altLang="en-US"/>
        </a:p>
      </dgm:t>
    </dgm:pt>
    <dgm:pt modelId="{BC119692-DA5C-45DB-8C61-6EE8F756D226}" type="pres">
      <dgm:prSet presAssocID="{F6C68118-962D-459F-9D67-F7829C71D64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5C343215-0D1D-4C19-B425-E6E1ABAEB1AF}" type="pres">
      <dgm:prSet presAssocID="{E8C27290-DA6B-4E3E-82A2-2C546C558848}" presName="composite" presStyleCnt="0"/>
      <dgm:spPr/>
    </dgm:pt>
    <dgm:pt modelId="{912A4196-0B7F-44D6-911A-1A474AC8B673}" type="pres">
      <dgm:prSet presAssocID="{E8C27290-DA6B-4E3E-82A2-2C546C558848}" presName="Parent1" presStyleLbl="node1" presStyleIdx="0" presStyleCnt="8" custLinFactX="-31957" custLinFactY="100000" custLinFactNeighborX="-100000" custLinFactNeighborY="1985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DF759CA-EB74-4AFD-BAC2-B6659C308D02}" type="pres">
      <dgm:prSet presAssocID="{E8C27290-DA6B-4E3E-82A2-2C546C558848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F7CCBCA-CE5B-4EDA-A7B9-957A3A751AC0}" type="pres">
      <dgm:prSet presAssocID="{E8C27290-DA6B-4E3E-82A2-2C546C558848}" presName="BalanceSpacing" presStyleCnt="0"/>
      <dgm:spPr/>
    </dgm:pt>
    <dgm:pt modelId="{90E3F29A-6523-4391-B56C-938F0D224EA7}" type="pres">
      <dgm:prSet presAssocID="{E8C27290-DA6B-4E3E-82A2-2C546C558848}" presName="BalanceSpacing1" presStyleCnt="0"/>
      <dgm:spPr/>
    </dgm:pt>
    <dgm:pt modelId="{9C756DAF-3863-4404-8547-5B3F45830FEC}" type="pres">
      <dgm:prSet presAssocID="{06EB515B-DD55-4A6C-B888-B63071B20E92}" presName="Accent1Text" presStyleLbl="node1" presStyleIdx="1" presStyleCnt="8" custLinFactNeighborX="-31839" custLinFactNeighborY="-57637"/>
      <dgm:spPr/>
      <dgm:t>
        <a:bodyPr/>
        <a:lstStyle/>
        <a:p>
          <a:endParaRPr kumimoji="1" lang="ja-JP" altLang="en-US"/>
        </a:p>
      </dgm:t>
    </dgm:pt>
    <dgm:pt modelId="{C3DA6823-C8D2-4BCF-864B-9D1E2DD4790C}" type="pres">
      <dgm:prSet presAssocID="{06EB515B-DD55-4A6C-B888-B63071B20E92}" presName="spaceBetweenRectangles" presStyleCnt="0"/>
      <dgm:spPr/>
    </dgm:pt>
    <dgm:pt modelId="{9BA51C02-FDD7-4AD5-8060-72883D7133B7}" type="pres">
      <dgm:prSet presAssocID="{11D52FB5-9EF0-4E67-A0A9-629EF75FC043}" presName="composite" presStyleCnt="0"/>
      <dgm:spPr/>
    </dgm:pt>
    <dgm:pt modelId="{ECA66D7D-7D2C-419F-942C-1922E7467FEB}" type="pres">
      <dgm:prSet presAssocID="{11D52FB5-9EF0-4E67-A0A9-629EF75FC043}" presName="Parent1" presStyleLbl="node1" presStyleIdx="2" presStyleCnt="8" custLinFactX="45232" custLinFactNeighborX="100000" custLinFactNeighborY="400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8F659D-4E9B-4CF9-88CB-9C20DE728A5B}" type="pres">
      <dgm:prSet presAssocID="{11D52FB5-9EF0-4E67-A0A9-629EF75FC04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BA9FB97-ABC6-45CC-B7FE-30C1F617547C}" type="pres">
      <dgm:prSet presAssocID="{11D52FB5-9EF0-4E67-A0A9-629EF75FC043}" presName="BalanceSpacing" presStyleCnt="0"/>
      <dgm:spPr/>
    </dgm:pt>
    <dgm:pt modelId="{1445A0C6-0604-4CD0-9C08-9DBA949A3F30}" type="pres">
      <dgm:prSet presAssocID="{11D52FB5-9EF0-4E67-A0A9-629EF75FC043}" presName="BalanceSpacing1" presStyleCnt="0"/>
      <dgm:spPr/>
    </dgm:pt>
    <dgm:pt modelId="{704BEA72-615C-4206-B674-858600C61405}" type="pres">
      <dgm:prSet presAssocID="{ED4D9CD9-4E40-455C-A3BB-4B4338C58323}" presName="Accent1Text" presStyleLbl="node1" presStyleIdx="3" presStyleCnt="8" custLinFactX="-31816" custLinFactNeighborX="-100000" custLinFactNeighborY="-52135"/>
      <dgm:spPr/>
      <dgm:t>
        <a:bodyPr/>
        <a:lstStyle/>
        <a:p>
          <a:endParaRPr kumimoji="1" lang="ja-JP" altLang="en-US"/>
        </a:p>
      </dgm:t>
    </dgm:pt>
    <dgm:pt modelId="{8871C97F-42E1-440F-BFCD-E9B8CE3F1D5C}" type="pres">
      <dgm:prSet presAssocID="{ED4D9CD9-4E40-455C-A3BB-4B4338C58323}" presName="spaceBetweenRectangles" presStyleCnt="0"/>
      <dgm:spPr/>
    </dgm:pt>
    <dgm:pt modelId="{6E8A00EA-EFAC-48BF-B169-3EC2C57DBB85}" type="pres">
      <dgm:prSet presAssocID="{56B646F3-A6AB-4421-8E63-0E47428D3B79}" presName="composite" presStyleCnt="0"/>
      <dgm:spPr/>
    </dgm:pt>
    <dgm:pt modelId="{9AB1590D-AF8C-4AB1-BF3E-D6137EB8139D}" type="pres">
      <dgm:prSet presAssocID="{56B646F3-A6AB-4421-8E63-0E47428D3B79}" presName="Parent1" presStyleLbl="node1" presStyleIdx="4" presStyleCnt="8" custLinFactX="-13826" custLinFactY="100000" custLinFactNeighborX="-100000" custLinFactNeighborY="1172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9E3FFE7-1128-4654-837F-192730156CE3}" type="pres">
      <dgm:prSet presAssocID="{56B646F3-A6AB-4421-8E63-0E47428D3B79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3AAA937-0A8C-4C48-A6D9-407F02448AA7}" type="pres">
      <dgm:prSet presAssocID="{56B646F3-A6AB-4421-8E63-0E47428D3B79}" presName="BalanceSpacing" presStyleCnt="0"/>
      <dgm:spPr/>
    </dgm:pt>
    <dgm:pt modelId="{588CF776-9050-4CAB-A7AE-9F5DD4E58CF6}" type="pres">
      <dgm:prSet presAssocID="{56B646F3-A6AB-4421-8E63-0E47428D3B79}" presName="BalanceSpacing1" presStyleCnt="0"/>
      <dgm:spPr/>
    </dgm:pt>
    <dgm:pt modelId="{189DDBAA-5905-41E0-8F53-72C07F7EFC32}" type="pres">
      <dgm:prSet presAssocID="{E886896E-336D-4802-B1F7-75345A70F176}" presName="Accent1Text" presStyleLbl="node1" presStyleIdx="5" presStyleCnt="8" custLinFactNeighborX="90506" custLinFactNeighborY="-48998"/>
      <dgm:spPr/>
      <dgm:t>
        <a:bodyPr/>
        <a:lstStyle/>
        <a:p>
          <a:endParaRPr kumimoji="1" lang="ja-JP" altLang="en-US"/>
        </a:p>
      </dgm:t>
    </dgm:pt>
    <dgm:pt modelId="{035818FF-ABFE-4C4A-A853-FD6237F90378}" type="pres">
      <dgm:prSet presAssocID="{E886896E-336D-4802-B1F7-75345A70F176}" presName="spaceBetweenRectangles" presStyleCnt="0"/>
      <dgm:spPr/>
    </dgm:pt>
    <dgm:pt modelId="{20B4C110-09ED-49A3-AB9D-4AF417088358}" type="pres">
      <dgm:prSet presAssocID="{FF35F9E8-9FAD-4A10-8B59-6AC9E8C9D328}" presName="composite" presStyleCnt="0"/>
      <dgm:spPr/>
    </dgm:pt>
    <dgm:pt modelId="{35E37C1E-2A85-4FAC-A31E-A6C854B38741}" type="pres">
      <dgm:prSet presAssocID="{FF35F9E8-9FAD-4A10-8B59-6AC9E8C9D328}" presName="Parent1" presStyleLbl="node1" presStyleIdx="6" presStyleCnt="8" custLinFactY="-31769" custLinFactNeighborX="-80363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FCA20D4-706F-4809-9E3D-988EC467640E}" type="pres">
      <dgm:prSet presAssocID="{FF35F9E8-9FAD-4A10-8B59-6AC9E8C9D328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3F45BD2C-F889-47E5-AFC0-3FF2A8B59EFE}" type="pres">
      <dgm:prSet presAssocID="{FF35F9E8-9FAD-4A10-8B59-6AC9E8C9D328}" presName="BalanceSpacing" presStyleCnt="0"/>
      <dgm:spPr/>
    </dgm:pt>
    <dgm:pt modelId="{DC22591F-0E8B-4940-A32C-C80EDA129E7A}" type="pres">
      <dgm:prSet presAssocID="{FF35F9E8-9FAD-4A10-8B59-6AC9E8C9D328}" presName="BalanceSpacing1" presStyleCnt="0"/>
      <dgm:spPr/>
    </dgm:pt>
    <dgm:pt modelId="{08914A1A-0441-475E-BD92-48BD71E25D2D}" type="pres">
      <dgm:prSet presAssocID="{1A887F18-3881-4968-8E4E-97C076F954AF}" presName="Accent1Text" presStyleLbl="node1" presStyleIdx="7" presStyleCnt="8"/>
      <dgm:spPr/>
      <dgm:t>
        <a:bodyPr/>
        <a:lstStyle/>
        <a:p>
          <a:endParaRPr kumimoji="1" lang="ja-JP" altLang="en-US"/>
        </a:p>
      </dgm:t>
    </dgm:pt>
  </dgm:ptLst>
  <dgm:cxnLst>
    <dgm:cxn modelId="{C8290F80-072E-4BD4-9FC9-844991465362}" type="presOf" srcId="{1A887F18-3881-4968-8E4E-97C076F954AF}" destId="{08914A1A-0441-475E-BD92-48BD71E25D2D}" srcOrd="0" destOrd="0" presId="urn:microsoft.com/office/officeart/2008/layout/AlternatingHexagons"/>
    <dgm:cxn modelId="{F867DF91-109C-4AA0-A8FE-C8763391F607}" srcId="{F6C68118-962D-459F-9D67-F7829C71D646}" destId="{11D52FB5-9EF0-4E67-A0A9-629EF75FC043}" srcOrd="1" destOrd="0" parTransId="{A2D2CB63-0772-401D-8733-8952A75C9598}" sibTransId="{ED4D9CD9-4E40-455C-A3BB-4B4338C58323}"/>
    <dgm:cxn modelId="{5CAAE1FA-0D18-4E89-BC96-0DA2756A2F92}" type="presOf" srcId="{FF35F9E8-9FAD-4A10-8B59-6AC9E8C9D328}" destId="{35E37C1E-2A85-4FAC-A31E-A6C854B38741}" srcOrd="0" destOrd="0" presId="urn:microsoft.com/office/officeart/2008/layout/AlternatingHexagons"/>
    <dgm:cxn modelId="{C6C1883F-DAC5-4FB4-906F-0044B36B7CAF}" srcId="{F6C68118-962D-459F-9D67-F7829C71D646}" destId="{FF35F9E8-9FAD-4A10-8B59-6AC9E8C9D328}" srcOrd="3" destOrd="0" parTransId="{182EC837-19F2-40AB-A97E-B65031E899BB}" sibTransId="{1A887F18-3881-4968-8E4E-97C076F954AF}"/>
    <dgm:cxn modelId="{F9F8AD2B-C658-4441-93BE-A4DB55318CF6}" srcId="{F6C68118-962D-459F-9D67-F7829C71D646}" destId="{56B646F3-A6AB-4421-8E63-0E47428D3B79}" srcOrd="2" destOrd="0" parTransId="{CBD80F38-5845-419A-8500-E8EF95EFF999}" sibTransId="{E886896E-336D-4802-B1F7-75345A70F176}"/>
    <dgm:cxn modelId="{3F5C72CF-DD1A-4DDD-9BF6-352C66F77D12}" type="presOf" srcId="{ED4D9CD9-4E40-455C-A3BB-4B4338C58323}" destId="{704BEA72-615C-4206-B674-858600C61405}" srcOrd="0" destOrd="0" presId="urn:microsoft.com/office/officeart/2008/layout/AlternatingHexagons"/>
    <dgm:cxn modelId="{FF314DB1-2269-429B-B75A-4D1D71267A09}" type="presOf" srcId="{E8C27290-DA6B-4E3E-82A2-2C546C558848}" destId="{912A4196-0B7F-44D6-911A-1A474AC8B673}" srcOrd="0" destOrd="0" presId="urn:microsoft.com/office/officeart/2008/layout/AlternatingHexagons"/>
    <dgm:cxn modelId="{69BC37FF-65B6-48CE-AEBD-BDB87F69FDA2}" type="presOf" srcId="{E886896E-336D-4802-B1F7-75345A70F176}" destId="{189DDBAA-5905-41E0-8F53-72C07F7EFC32}" srcOrd="0" destOrd="0" presId="urn:microsoft.com/office/officeart/2008/layout/AlternatingHexagons"/>
    <dgm:cxn modelId="{4C4A624D-A1BD-44FE-BFF1-1507580CD8EB}" type="presOf" srcId="{06EB515B-DD55-4A6C-B888-B63071B20E92}" destId="{9C756DAF-3863-4404-8547-5B3F45830FEC}" srcOrd="0" destOrd="0" presId="urn:microsoft.com/office/officeart/2008/layout/AlternatingHexagons"/>
    <dgm:cxn modelId="{45CB8ADF-731A-4717-A705-E44460748A82}" type="presOf" srcId="{56B646F3-A6AB-4421-8E63-0E47428D3B79}" destId="{9AB1590D-AF8C-4AB1-BF3E-D6137EB8139D}" srcOrd="0" destOrd="0" presId="urn:microsoft.com/office/officeart/2008/layout/AlternatingHexagons"/>
    <dgm:cxn modelId="{0F395CF5-23DF-49B8-B6BE-4AD25020F581}" type="presOf" srcId="{F6C68118-962D-459F-9D67-F7829C71D646}" destId="{BC119692-DA5C-45DB-8C61-6EE8F756D226}" srcOrd="0" destOrd="0" presId="urn:microsoft.com/office/officeart/2008/layout/AlternatingHexagons"/>
    <dgm:cxn modelId="{EE51731A-1319-4A82-94C0-8C64B638F003}" srcId="{F6C68118-962D-459F-9D67-F7829C71D646}" destId="{E8C27290-DA6B-4E3E-82A2-2C546C558848}" srcOrd="0" destOrd="0" parTransId="{2A50D40C-DDAF-4C31-83AD-8006CF184B92}" sibTransId="{06EB515B-DD55-4A6C-B888-B63071B20E92}"/>
    <dgm:cxn modelId="{433D2367-DFFE-4933-A991-6E5FBA660558}" type="presOf" srcId="{11D52FB5-9EF0-4E67-A0A9-629EF75FC043}" destId="{ECA66D7D-7D2C-419F-942C-1922E7467FEB}" srcOrd="0" destOrd="0" presId="urn:microsoft.com/office/officeart/2008/layout/AlternatingHexagons"/>
    <dgm:cxn modelId="{75F4DCAE-3051-4C4C-812E-F87D416C0665}" type="presParOf" srcId="{BC119692-DA5C-45DB-8C61-6EE8F756D226}" destId="{5C343215-0D1D-4C19-B425-E6E1ABAEB1AF}" srcOrd="0" destOrd="0" presId="urn:microsoft.com/office/officeart/2008/layout/AlternatingHexagons"/>
    <dgm:cxn modelId="{DA3D9419-F1F8-4BC3-8EA0-274BFDE70F5A}" type="presParOf" srcId="{5C343215-0D1D-4C19-B425-E6E1ABAEB1AF}" destId="{912A4196-0B7F-44D6-911A-1A474AC8B673}" srcOrd="0" destOrd="0" presId="urn:microsoft.com/office/officeart/2008/layout/AlternatingHexagons"/>
    <dgm:cxn modelId="{26643D66-B34A-49F9-A96F-081AB2037F3F}" type="presParOf" srcId="{5C343215-0D1D-4C19-B425-E6E1ABAEB1AF}" destId="{FDF759CA-EB74-4AFD-BAC2-B6659C308D02}" srcOrd="1" destOrd="0" presId="urn:microsoft.com/office/officeart/2008/layout/AlternatingHexagons"/>
    <dgm:cxn modelId="{1311AD90-E5AF-4341-8B6A-29AE9F9B05A3}" type="presParOf" srcId="{5C343215-0D1D-4C19-B425-E6E1ABAEB1AF}" destId="{BF7CCBCA-CE5B-4EDA-A7B9-957A3A751AC0}" srcOrd="2" destOrd="0" presId="urn:microsoft.com/office/officeart/2008/layout/AlternatingHexagons"/>
    <dgm:cxn modelId="{DAE0EFF3-AB5A-4721-9A34-DF2E2F8B16D4}" type="presParOf" srcId="{5C343215-0D1D-4C19-B425-E6E1ABAEB1AF}" destId="{90E3F29A-6523-4391-B56C-938F0D224EA7}" srcOrd="3" destOrd="0" presId="urn:microsoft.com/office/officeart/2008/layout/AlternatingHexagons"/>
    <dgm:cxn modelId="{7F275DA7-2AFD-4BE9-9F52-1679D69FDBF1}" type="presParOf" srcId="{5C343215-0D1D-4C19-B425-E6E1ABAEB1AF}" destId="{9C756DAF-3863-4404-8547-5B3F45830FEC}" srcOrd="4" destOrd="0" presId="urn:microsoft.com/office/officeart/2008/layout/AlternatingHexagons"/>
    <dgm:cxn modelId="{BFCA6E46-D158-458D-839E-AF419F87033D}" type="presParOf" srcId="{BC119692-DA5C-45DB-8C61-6EE8F756D226}" destId="{C3DA6823-C8D2-4BCF-864B-9D1E2DD4790C}" srcOrd="1" destOrd="0" presId="urn:microsoft.com/office/officeart/2008/layout/AlternatingHexagons"/>
    <dgm:cxn modelId="{030B9AD6-F58F-486D-961E-F8E55381F9C5}" type="presParOf" srcId="{BC119692-DA5C-45DB-8C61-6EE8F756D226}" destId="{9BA51C02-FDD7-4AD5-8060-72883D7133B7}" srcOrd="2" destOrd="0" presId="urn:microsoft.com/office/officeart/2008/layout/AlternatingHexagons"/>
    <dgm:cxn modelId="{F812BF26-DE94-438B-A277-A353629406E5}" type="presParOf" srcId="{9BA51C02-FDD7-4AD5-8060-72883D7133B7}" destId="{ECA66D7D-7D2C-419F-942C-1922E7467FEB}" srcOrd="0" destOrd="0" presId="urn:microsoft.com/office/officeart/2008/layout/AlternatingHexagons"/>
    <dgm:cxn modelId="{926079AE-D4EA-4B3E-8127-5D0241E9B3F0}" type="presParOf" srcId="{9BA51C02-FDD7-4AD5-8060-72883D7133B7}" destId="{998F659D-4E9B-4CF9-88CB-9C20DE728A5B}" srcOrd="1" destOrd="0" presId="urn:microsoft.com/office/officeart/2008/layout/AlternatingHexagons"/>
    <dgm:cxn modelId="{A4B9E18D-6A7E-4E46-B0D8-8C1F3FC56B6D}" type="presParOf" srcId="{9BA51C02-FDD7-4AD5-8060-72883D7133B7}" destId="{6BA9FB97-ABC6-45CC-B7FE-30C1F617547C}" srcOrd="2" destOrd="0" presId="urn:microsoft.com/office/officeart/2008/layout/AlternatingHexagons"/>
    <dgm:cxn modelId="{5E7570B0-8134-435B-B239-51DA209595E2}" type="presParOf" srcId="{9BA51C02-FDD7-4AD5-8060-72883D7133B7}" destId="{1445A0C6-0604-4CD0-9C08-9DBA949A3F30}" srcOrd="3" destOrd="0" presId="urn:microsoft.com/office/officeart/2008/layout/AlternatingHexagons"/>
    <dgm:cxn modelId="{FE8533CA-1E6F-449C-AEBB-9B52308796A6}" type="presParOf" srcId="{9BA51C02-FDD7-4AD5-8060-72883D7133B7}" destId="{704BEA72-615C-4206-B674-858600C61405}" srcOrd="4" destOrd="0" presId="urn:microsoft.com/office/officeart/2008/layout/AlternatingHexagons"/>
    <dgm:cxn modelId="{7CC81097-0CE6-4345-AA07-256DEA33F557}" type="presParOf" srcId="{BC119692-DA5C-45DB-8C61-6EE8F756D226}" destId="{8871C97F-42E1-440F-BFCD-E9B8CE3F1D5C}" srcOrd="3" destOrd="0" presId="urn:microsoft.com/office/officeart/2008/layout/AlternatingHexagons"/>
    <dgm:cxn modelId="{498E5495-31B6-49EB-A29F-03B9AB8C2175}" type="presParOf" srcId="{BC119692-DA5C-45DB-8C61-6EE8F756D226}" destId="{6E8A00EA-EFAC-48BF-B169-3EC2C57DBB85}" srcOrd="4" destOrd="0" presId="urn:microsoft.com/office/officeart/2008/layout/AlternatingHexagons"/>
    <dgm:cxn modelId="{7CF69C43-25E5-4D0D-A050-0A4F6D5B02DA}" type="presParOf" srcId="{6E8A00EA-EFAC-48BF-B169-3EC2C57DBB85}" destId="{9AB1590D-AF8C-4AB1-BF3E-D6137EB8139D}" srcOrd="0" destOrd="0" presId="urn:microsoft.com/office/officeart/2008/layout/AlternatingHexagons"/>
    <dgm:cxn modelId="{7CD7734B-103B-4184-93DF-DB032FD6825D}" type="presParOf" srcId="{6E8A00EA-EFAC-48BF-B169-3EC2C57DBB85}" destId="{79E3FFE7-1128-4654-837F-192730156CE3}" srcOrd="1" destOrd="0" presId="urn:microsoft.com/office/officeart/2008/layout/AlternatingHexagons"/>
    <dgm:cxn modelId="{B57E5BA1-0460-4FB6-B788-6B5CAAE80A46}" type="presParOf" srcId="{6E8A00EA-EFAC-48BF-B169-3EC2C57DBB85}" destId="{A3AAA937-0A8C-4C48-A6D9-407F02448AA7}" srcOrd="2" destOrd="0" presId="urn:microsoft.com/office/officeart/2008/layout/AlternatingHexagons"/>
    <dgm:cxn modelId="{AF90143E-37D4-4862-A79B-ED58147CFAD2}" type="presParOf" srcId="{6E8A00EA-EFAC-48BF-B169-3EC2C57DBB85}" destId="{588CF776-9050-4CAB-A7AE-9F5DD4E58CF6}" srcOrd="3" destOrd="0" presId="urn:microsoft.com/office/officeart/2008/layout/AlternatingHexagons"/>
    <dgm:cxn modelId="{568F70E6-335C-477A-A7D1-C8D2BC665DA4}" type="presParOf" srcId="{6E8A00EA-EFAC-48BF-B169-3EC2C57DBB85}" destId="{189DDBAA-5905-41E0-8F53-72C07F7EFC32}" srcOrd="4" destOrd="0" presId="urn:microsoft.com/office/officeart/2008/layout/AlternatingHexagons"/>
    <dgm:cxn modelId="{B79328C7-12B4-4510-A901-41E4D6FA2374}" type="presParOf" srcId="{BC119692-DA5C-45DB-8C61-6EE8F756D226}" destId="{035818FF-ABFE-4C4A-A853-FD6237F90378}" srcOrd="5" destOrd="0" presId="urn:microsoft.com/office/officeart/2008/layout/AlternatingHexagons"/>
    <dgm:cxn modelId="{1FAB82B7-5F60-4698-BAD1-DA1746187EB7}" type="presParOf" srcId="{BC119692-DA5C-45DB-8C61-6EE8F756D226}" destId="{20B4C110-09ED-49A3-AB9D-4AF417088358}" srcOrd="6" destOrd="0" presId="urn:microsoft.com/office/officeart/2008/layout/AlternatingHexagons"/>
    <dgm:cxn modelId="{9EDDC0B7-7BC3-495A-8CFC-D3E6D3B781B4}" type="presParOf" srcId="{20B4C110-09ED-49A3-AB9D-4AF417088358}" destId="{35E37C1E-2A85-4FAC-A31E-A6C854B38741}" srcOrd="0" destOrd="0" presId="urn:microsoft.com/office/officeart/2008/layout/AlternatingHexagons"/>
    <dgm:cxn modelId="{1D4D17CF-BA31-4132-909C-789481B5781A}" type="presParOf" srcId="{20B4C110-09ED-49A3-AB9D-4AF417088358}" destId="{5FCA20D4-706F-4809-9E3D-988EC467640E}" srcOrd="1" destOrd="0" presId="urn:microsoft.com/office/officeart/2008/layout/AlternatingHexagons"/>
    <dgm:cxn modelId="{71510969-EE31-4931-B72E-05690763234E}" type="presParOf" srcId="{20B4C110-09ED-49A3-AB9D-4AF417088358}" destId="{3F45BD2C-F889-47E5-AFC0-3FF2A8B59EFE}" srcOrd="2" destOrd="0" presId="urn:microsoft.com/office/officeart/2008/layout/AlternatingHexagons"/>
    <dgm:cxn modelId="{CA266AB1-8665-495E-B614-C13BE228D4BF}" type="presParOf" srcId="{20B4C110-09ED-49A3-AB9D-4AF417088358}" destId="{DC22591F-0E8B-4940-A32C-C80EDA129E7A}" srcOrd="3" destOrd="0" presId="urn:microsoft.com/office/officeart/2008/layout/AlternatingHexagons"/>
    <dgm:cxn modelId="{C8747343-92C1-420A-A2A3-C95B470F3912}" type="presParOf" srcId="{20B4C110-09ED-49A3-AB9D-4AF417088358}" destId="{08914A1A-0441-475E-BD92-48BD71E25D2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A4196-0B7F-44D6-911A-1A474AC8B673}">
      <dsp:nvSpPr>
        <dsp:cNvPr id="0" name=""/>
        <dsp:cNvSpPr/>
      </dsp:nvSpPr>
      <dsp:spPr>
        <a:xfrm rot="5400000">
          <a:off x="1426230" y="33751"/>
          <a:ext cx="509417" cy="4431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　　　　</a:t>
          </a:r>
          <a:endParaRPr kumimoji="1" lang="ja-JP" altLang="en-US" sz="1500" kern="1200" dirty="0"/>
        </a:p>
      </dsp:txBody>
      <dsp:txXfrm rot="-5400000">
        <a:off x="1528406" y="80023"/>
        <a:ext cx="305065" cy="350649"/>
      </dsp:txXfrm>
    </dsp:sp>
    <dsp:sp modelId="{FDF759CA-EB74-4AFD-BAC2-B6659C308D02}">
      <dsp:nvSpPr>
        <dsp:cNvPr id="0" name=""/>
        <dsp:cNvSpPr/>
      </dsp:nvSpPr>
      <dsp:spPr>
        <a:xfrm>
          <a:off x="1915984" y="102522"/>
          <a:ext cx="568509" cy="30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56DAF-3863-4404-8547-5B3F45830FEC}">
      <dsp:nvSpPr>
        <dsp:cNvPr id="0" name=""/>
        <dsp:cNvSpPr/>
      </dsp:nvSpPr>
      <dsp:spPr>
        <a:xfrm rot="5400000">
          <a:off x="897541" y="926903"/>
          <a:ext cx="509417" cy="4431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300" kern="1200" dirty="0" smtClean="0"/>
            <a:t>Ｅ</a:t>
          </a:r>
          <a:endParaRPr lang="ja-JP" altLang="en-US" sz="2300" kern="1200" dirty="0"/>
        </a:p>
      </dsp:txBody>
      <dsp:txXfrm rot="-5400000">
        <a:off x="999717" y="973175"/>
        <a:ext cx="305065" cy="350649"/>
      </dsp:txXfrm>
    </dsp:sp>
    <dsp:sp modelId="{ECA66D7D-7D2C-419F-942C-1922E7467FEB}">
      <dsp:nvSpPr>
        <dsp:cNvPr id="0" name=""/>
        <dsp:cNvSpPr/>
      </dsp:nvSpPr>
      <dsp:spPr>
        <a:xfrm rot="5400000">
          <a:off x="920911" y="49543"/>
          <a:ext cx="509417" cy="443193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12700" cap="flat" cmpd="sng" algn="ctr">
          <a:solidFill>
            <a:schemeClr val="bg1">
              <a:alpha val="46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　　　</a:t>
          </a:r>
          <a:endParaRPr kumimoji="1" lang="ja-JP" altLang="en-US" sz="1500" kern="1200" dirty="0"/>
        </a:p>
      </dsp:txBody>
      <dsp:txXfrm rot="-5400000">
        <a:off x="1023087" y="95815"/>
        <a:ext cx="305065" cy="350649"/>
      </dsp:txXfrm>
    </dsp:sp>
    <dsp:sp modelId="{998F659D-4E9B-4CF9-88CB-9C20DE728A5B}">
      <dsp:nvSpPr>
        <dsp:cNvPr id="0" name=""/>
        <dsp:cNvSpPr/>
      </dsp:nvSpPr>
      <dsp:spPr>
        <a:xfrm>
          <a:off x="650591" y="534916"/>
          <a:ext cx="550170" cy="30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BEA72-615C-4206-B674-858600C61405}">
      <dsp:nvSpPr>
        <dsp:cNvPr id="0" name=""/>
        <dsp:cNvSpPr/>
      </dsp:nvSpPr>
      <dsp:spPr>
        <a:xfrm rot="5400000">
          <a:off x="1615022" y="501498"/>
          <a:ext cx="509417" cy="443193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 val="7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500" kern="1200" dirty="0" smtClean="0"/>
            <a:t>A</a:t>
          </a:r>
          <a:endParaRPr kumimoji="1" lang="ja-JP" altLang="en-US" sz="2500" kern="1200" dirty="0"/>
        </a:p>
      </dsp:txBody>
      <dsp:txXfrm rot="-5400000">
        <a:off x="1717198" y="547770"/>
        <a:ext cx="305065" cy="350649"/>
      </dsp:txXfrm>
    </dsp:sp>
    <dsp:sp modelId="{9AB1590D-AF8C-4AB1-BF3E-D6137EB8139D}">
      <dsp:nvSpPr>
        <dsp:cNvPr id="0" name=""/>
        <dsp:cNvSpPr/>
      </dsp:nvSpPr>
      <dsp:spPr>
        <a:xfrm rot="5400000">
          <a:off x="1579087" y="1324956"/>
          <a:ext cx="509417" cy="4431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000" b="1" kern="1200" dirty="0"/>
        </a:p>
      </dsp:txBody>
      <dsp:txXfrm rot="-5400000">
        <a:off x="1681263" y="1371228"/>
        <a:ext cx="305065" cy="350649"/>
      </dsp:txXfrm>
    </dsp:sp>
    <dsp:sp modelId="{79E3FFE7-1128-4654-837F-192730156CE3}">
      <dsp:nvSpPr>
        <dsp:cNvPr id="0" name=""/>
        <dsp:cNvSpPr/>
      </dsp:nvSpPr>
      <dsp:spPr>
        <a:xfrm>
          <a:off x="1915984" y="967310"/>
          <a:ext cx="568509" cy="30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DDBAA-5905-41E0-8F53-72C07F7EFC32}">
      <dsp:nvSpPr>
        <dsp:cNvPr id="0" name=""/>
        <dsp:cNvSpPr/>
      </dsp:nvSpPr>
      <dsp:spPr>
        <a:xfrm rot="5400000">
          <a:off x="1160775" y="511040"/>
          <a:ext cx="509417" cy="4431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 dirty="0"/>
        </a:p>
      </dsp:txBody>
      <dsp:txXfrm rot="-5400000">
        <a:off x="1262951" y="557312"/>
        <a:ext cx="305065" cy="350649"/>
      </dsp:txXfrm>
    </dsp:sp>
    <dsp:sp modelId="{35E37C1E-2A85-4FAC-A31E-A6C854B38741}">
      <dsp:nvSpPr>
        <dsp:cNvPr id="0" name=""/>
        <dsp:cNvSpPr/>
      </dsp:nvSpPr>
      <dsp:spPr>
        <a:xfrm rot="5400000">
          <a:off x="666261" y="1331462"/>
          <a:ext cx="509417" cy="4431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500" kern="1200"/>
        </a:p>
      </dsp:txBody>
      <dsp:txXfrm rot="-5400000">
        <a:off x="768437" y="1377734"/>
        <a:ext cx="305065" cy="350649"/>
      </dsp:txXfrm>
    </dsp:sp>
    <dsp:sp modelId="{5FCA20D4-706F-4809-9E3D-988EC467640E}">
      <dsp:nvSpPr>
        <dsp:cNvPr id="0" name=""/>
        <dsp:cNvSpPr/>
      </dsp:nvSpPr>
      <dsp:spPr>
        <a:xfrm>
          <a:off x="650591" y="1399703"/>
          <a:ext cx="550170" cy="30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14A1A-0441-475E-BD92-48BD71E25D2D}">
      <dsp:nvSpPr>
        <dsp:cNvPr id="0" name=""/>
        <dsp:cNvSpPr/>
      </dsp:nvSpPr>
      <dsp:spPr>
        <a:xfrm rot="5400000">
          <a:off x="1126521" y="1331462"/>
          <a:ext cx="509417" cy="443193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/>
        </a:p>
      </dsp:txBody>
      <dsp:txXfrm rot="-5400000">
        <a:off x="1228697" y="1377734"/>
        <a:ext cx="305065" cy="350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A4196-0B7F-44D6-911A-1A474AC8B673}">
      <dsp:nvSpPr>
        <dsp:cNvPr id="0" name=""/>
        <dsp:cNvSpPr/>
      </dsp:nvSpPr>
      <dsp:spPr>
        <a:xfrm rot="5400000">
          <a:off x="169890" y="2167976"/>
          <a:ext cx="453555" cy="394593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 smtClean="0"/>
            <a:t>　　　　</a:t>
          </a:r>
          <a:endParaRPr kumimoji="1" lang="ja-JP" altLang="en-US" sz="1300" kern="1200" dirty="0"/>
        </a:p>
      </dsp:txBody>
      <dsp:txXfrm rot="-5400000">
        <a:off x="260862" y="2209174"/>
        <a:ext cx="271611" cy="312197"/>
      </dsp:txXfrm>
    </dsp:sp>
    <dsp:sp modelId="{FDF759CA-EB74-4AFD-BAC2-B6659C308D02}">
      <dsp:nvSpPr>
        <dsp:cNvPr id="0" name=""/>
        <dsp:cNvSpPr/>
      </dsp:nvSpPr>
      <dsp:spPr>
        <a:xfrm>
          <a:off x="1126632" y="875075"/>
          <a:ext cx="506168" cy="27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56DAF-3863-4404-8547-5B3F45830FEC}">
      <dsp:nvSpPr>
        <dsp:cNvPr id="0" name=""/>
        <dsp:cNvSpPr/>
      </dsp:nvSpPr>
      <dsp:spPr>
        <a:xfrm rot="5400000">
          <a:off x="138788" y="552429"/>
          <a:ext cx="453555" cy="394593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 val="71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/>
        </a:p>
      </dsp:txBody>
      <dsp:txXfrm rot="-5400000">
        <a:off x="229760" y="593627"/>
        <a:ext cx="271611" cy="312197"/>
      </dsp:txXfrm>
    </dsp:sp>
    <dsp:sp modelId="{ECA66D7D-7D2C-419F-942C-1922E7467FEB}">
      <dsp:nvSpPr>
        <dsp:cNvPr id="0" name=""/>
        <dsp:cNvSpPr/>
      </dsp:nvSpPr>
      <dsp:spPr>
        <a:xfrm rot="5400000">
          <a:off x="1049762" y="1380327"/>
          <a:ext cx="453555" cy="394593"/>
        </a:xfrm>
        <a:prstGeom prst="hexagon">
          <a:avLst>
            <a:gd name="adj" fmla="val 25000"/>
            <a:gd name="vf" fmla="val 115470"/>
          </a:avLst>
        </a:prstGeom>
        <a:solidFill>
          <a:srgbClr val="0070C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 smtClean="0"/>
            <a:t>　　　</a:t>
          </a:r>
          <a:endParaRPr kumimoji="1" lang="ja-JP" altLang="en-US" sz="1300" kern="1200" dirty="0"/>
        </a:p>
      </dsp:txBody>
      <dsp:txXfrm rot="-5400000">
        <a:off x="1140734" y="1421525"/>
        <a:ext cx="271611" cy="312197"/>
      </dsp:txXfrm>
    </dsp:sp>
    <dsp:sp modelId="{998F659D-4E9B-4CF9-88CB-9C20DE728A5B}">
      <dsp:nvSpPr>
        <dsp:cNvPr id="0" name=""/>
        <dsp:cNvSpPr/>
      </dsp:nvSpPr>
      <dsp:spPr>
        <a:xfrm>
          <a:off x="0" y="1260053"/>
          <a:ext cx="489840" cy="27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BEA72-615C-4206-B674-858600C61405}">
      <dsp:nvSpPr>
        <dsp:cNvPr id="0" name=""/>
        <dsp:cNvSpPr/>
      </dsp:nvSpPr>
      <dsp:spPr>
        <a:xfrm rot="5400000">
          <a:off x="382710" y="962362"/>
          <a:ext cx="453555" cy="394593"/>
        </a:xfrm>
        <a:prstGeom prst="hexagon">
          <a:avLst>
            <a:gd name="adj" fmla="val 25000"/>
            <a:gd name="vf" fmla="val 11547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/>
        </a:p>
      </dsp:txBody>
      <dsp:txXfrm rot="-5400000">
        <a:off x="473682" y="1003560"/>
        <a:ext cx="271611" cy="312197"/>
      </dsp:txXfrm>
    </dsp:sp>
    <dsp:sp modelId="{9AB1590D-AF8C-4AB1-BF3E-D6137EB8139D}">
      <dsp:nvSpPr>
        <dsp:cNvPr id="0" name=""/>
        <dsp:cNvSpPr/>
      </dsp:nvSpPr>
      <dsp:spPr>
        <a:xfrm rot="5400000">
          <a:off x="241433" y="2569105"/>
          <a:ext cx="453555" cy="394593"/>
        </a:xfrm>
        <a:prstGeom prst="hexagon">
          <a:avLst>
            <a:gd name="adj" fmla="val 25000"/>
            <a:gd name="vf" fmla="val 11547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300" kern="1200" dirty="0" smtClean="0"/>
            <a:t>　　　</a:t>
          </a:r>
          <a:endParaRPr kumimoji="1" lang="ja-JP" altLang="en-US" sz="1300" kern="1200" dirty="0"/>
        </a:p>
      </dsp:txBody>
      <dsp:txXfrm rot="-5400000">
        <a:off x="332405" y="2610303"/>
        <a:ext cx="271611" cy="312197"/>
      </dsp:txXfrm>
    </dsp:sp>
    <dsp:sp modelId="{79E3FFE7-1128-4654-837F-192730156CE3}">
      <dsp:nvSpPr>
        <dsp:cNvPr id="0" name=""/>
        <dsp:cNvSpPr/>
      </dsp:nvSpPr>
      <dsp:spPr>
        <a:xfrm>
          <a:off x="1126632" y="1645031"/>
          <a:ext cx="506168" cy="27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DDBAA-5905-41E0-8F53-72C07F7EFC32}">
      <dsp:nvSpPr>
        <dsp:cNvPr id="0" name=""/>
        <dsp:cNvSpPr/>
      </dsp:nvSpPr>
      <dsp:spPr>
        <a:xfrm rot="5400000">
          <a:off x="621553" y="1361568"/>
          <a:ext cx="453555" cy="394593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/>
        </a:p>
      </dsp:txBody>
      <dsp:txXfrm rot="-5400000">
        <a:off x="712525" y="1402766"/>
        <a:ext cx="271611" cy="312197"/>
      </dsp:txXfrm>
    </dsp:sp>
    <dsp:sp modelId="{35E37C1E-2A85-4FAC-A31E-A6C854B38741}">
      <dsp:nvSpPr>
        <dsp:cNvPr id="0" name=""/>
        <dsp:cNvSpPr/>
      </dsp:nvSpPr>
      <dsp:spPr>
        <a:xfrm rot="5400000">
          <a:off x="159579" y="1371133"/>
          <a:ext cx="453555" cy="394593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 val="5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300" kern="1200"/>
        </a:p>
      </dsp:txBody>
      <dsp:txXfrm rot="-5400000">
        <a:off x="250551" y="1412331"/>
        <a:ext cx="271611" cy="312197"/>
      </dsp:txXfrm>
    </dsp:sp>
    <dsp:sp modelId="{5FCA20D4-706F-4809-9E3D-988EC467640E}">
      <dsp:nvSpPr>
        <dsp:cNvPr id="0" name=""/>
        <dsp:cNvSpPr/>
      </dsp:nvSpPr>
      <dsp:spPr>
        <a:xfrm>
          <a:off x="0" y="2030009"/>
          <a:ext cx="489840" cy="27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14A1A-0441-475E-BD92-48BD71E25D2D}">
      <dsp:nvSpPr>
        <dsp:cNvPr id="0" name=""/>
        <dsp:cNvSpPr/>
      </dsp:nvSpPr>
      <dsp:spPr>
        <a:xfrm rot="5400000">
          <a:off x="902847" y="1968779"/>
          <a:ext cx="453555" cy="394593"/>
        </a:xfrm>
        <a:prstGeom prst="hexagon">
          <a:avLst>
            <a:gd name="adj" fmla="val 25000"/>
            <a:gd name="vf" fmla="val 11547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 val="64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/>
        </a:p>
      </dsp:txBody>
      <dsp:txXfrm rot="-5400000">
        <a:off x="993819" y="2009977"/>
        <a:ext cx="271611" cy="312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621" cy="494812"/>
          </a:xfrm>
          <a:prstGeom prst="rect">
            <a:avLst/>
          </a:prstGeom>
        </p:spPr>
        <p:txBody>
          <a:bodyPr vert="horz" lIns="90622" tIns="45311" rIns="90622" bIns="4531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1"/>
            <a:ext cx="2918621" cy="494812"/>
          </a:xfrm>
          <a:prstGeom prst="rect">
            <a:avLst/>
          </a:prstGeom>
        </p:spPr>
        <p:txBody>
          <a:bodyPr vert="horz" lIns="90622" tIns="45311" rIns="90622" bIns="45311" rtlCol="0"/>
          <a:lstStyle>
            <a:lvl1pPr algn="r">
              <a:defRPr sz="1100"/>
            </a:lvl1pPr>
          </a:lstStyle>
          <a:p>
            <a:fld id="{AF98D9EE-5B09-4BC0-898D-EBC090751DFC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2" tIns="45311" rIns="90622" bIns="453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3" y="4747998"/>
            <a:ext cx="5387982" cy="3884437"/>
          </a:xfrm>
          <a:prstGeom prst="rect">
            <a:avLst/>
          </a:prstGeom>
        </p:spPr>
        <p:txBody>
          <a:bodyPr vert="horz" lIns="90622" tIns="45311" rIns="90622" bIns="453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1"/>
            <a:ext cx="2918621" cy="494812"/>
          </a:xfrm>
          <a:prstGeom prst="rect">
            <a:avLst/>
          </a:prstGeom>
        </p:spPr>
        <p:txBody>
          <a:bodyPr vert="horz" lIns="90622" tIns="45311" rIns="90622" bIns="4531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1"/>
            <a:ext cx="2918621" cy="494812"/>
          </a:xfrm>
          <a:prstGeom prst="rect">
            <a:avLst/>
          </a:prstGeom>
        </p:spPr>
        <p:txBody>
          <a:bodyPr vert="horz" lIns="90622" tIns="45311" rIns="90622" bIns="45311" rtlCol="0" anchor="b"/>
          <a:lstStyle>
            <a:lvl1pPr algn="r">
              <a:defRPr sz="1100"/>
            </a:lvl1pPr>
          </a:lstStyle>
          <a:p>
            <a:fld id="{B2040015-A06F-4D7A-A505-1C4120E23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6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40015-A06F-4D7A-A505-1C4120E235C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090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40015-A06F-4D7A-A505-1C4120E235C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92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7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44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32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51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4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05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28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25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83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70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19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5310-C257-4334-8653-CE8A1A333550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882EE-ACDB-4475-B6EE-C7DC401324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26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hdphoto" Target="../media/hdphoto1.wdp"/><Relationship Id="rId3" Type="http://schemas.openxmlformats.org/officeDocument/2006/relationships/image" Target="../media/image1.png"/><Relationship Id="rId21" Type="http://schemas.openxmlformats.org/officeDocument/2006/relationships/image" Target="../media/image8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.gif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image" Target="../media/image3.gif"/><Relationship Id="rId10" Type="http://schemas.openxmlformats.org/officeDocument/2006/relationships/diagramLayout" Target="../diagrams/layout2.xml"/><Relationship Id="rId19" Type="http://schemas.openxmlformats.org/officeDocument/2006/relationships/image" Target="../media/image6.png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2.gif"/><Relationship Id="rId22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000">
              <a:srgbClr val="FFFFFF"/>
            </a:gs>
            <a:gs pos="9400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89000">
              <a:srgbClr val="2EA6E3"/>
            </a:gs>
            <a:gs pos="66000">
              <a:schemeClr val="bg1"/>
            </a:gs>
            <a:gs pos="59000">
              <a:schemeClr val="bg1"/>
            </a:gs>
            <a:gs pos="20000">
              <a:srgbClr val="0070C0"/>
            </a:gs>
            <a:gs pos="49000">
              <a:srgbClr val="9999FF"/>
            </a:gs>
            <a:gs pos="43000">
              <a:schemeClr val="accent5"/>
            </a:gs>
            <a:gs pos="29000">
              <a:srgbClr val="5FBBE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グループ化 30"/>
          <p:cNvGrpSpPr/>
          <p:nvPr/>
        </p:nvGrpSpPr>
        <p:grpSpPr>
          <a:xfrm>
            <a:off x="4916508" y="8850040"/>
            <a:ext cx="443054" cy="509257"/>
            <a:chOff x="1148411" y="922"/>
            <a:chExt cx="443054" cy="509257"/>
          </a:xfrm>
        </p:grpSpPr>
        <p:sp>
          <p:nvSpPr>
            <p:cNvPr id="32" name="六角形 31"/>
            <p:cNvSpPr/>
            <p:nvPr/>
          </p:nvSpPr>
          <p:spPr>
            <a:xfrm rot="5400000">
              <a:off x="1115309" y="34024"/>
              <a:ext cx="509257" cy="443054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六角形 4"/>
            <p:cNvSpPr/>
            <p:nvPr/>
          </p:nvSpPr>
          <p:spPr>
            <a:xfrm>
              <a:off x="1217453" y="80282"/>
              <a:ext cx="304968" cy="350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500" kern="1200" dirty="0" smtClean="0"/>
                <a:t>　　　　</a:t>
              </a:r>
              <a:endParaRPr kumimoji="1" lang="ja-JP" altLang="en-US" sz="1500" kern="1200" dirty="0"/>
            </a:p>
          </p:txBody>
        </p:sp>
      </p:grp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40" y="36591"/>
            <a:ext cx="918355" cy="914571"/>
          </a:xfrm>
          <a:prstGeom prst="rect">
            <a:avLst/>
          </a:prstGeom>
        </p:spPr>
      </p:pic>
      <p:sp>
        <p:nvSpPr>
          <p:cNvPr id="8" name="タイトル 2"/>
          <p:cNvSpPr txBox="1">
            <a:spLocks/>
          </p:cNvSpPr>
          <p:nvPr/>
        </p:nvSpPr>
        <p:spPr>
          <a:xfrm>
            <a:off x="807330" y="41954"/>
            <a:ext cx="6374379" cy="639966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128016" tIns="64008" rIns="128016" bIns="64008" rtlCol="0" anchor="ctr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780" kern="1200" cap="all" baseline="0">
                <a:solidFill>
                  <a:schemeClr val="tx1"/>
                </a:solidFill>
                <a:effectLst>
                  <a:outerShdw blurRad="114300" dist="38100" dir="2700000" algn="tl">
                    <a:srgbClr val="000000">
                      <a:alpha val="26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000" b="1" dirty="0">
                <a:ln w="3175">
                  <a:noFill/>
                </a:ln>
                <a:solidFill>
                  <a:schemeClr val="bg1"/>
                </a:solidFill>
                <a:effectLst>
                  <a:glow rad="127000">
                    <a:schemeClr val="tx1">
                      <a:lumMod val="65000"/>
                      <a:lumOff val="35000"/>
                      <a:alpha val="72000"/>
                    </a:schemeClr>
                  </a:glow>
                  <a:outerShdw blurRad="368300" dist="25400" dir="1800000" algn="l" rotWithShape="0">
                    <a:schemeClr val="tx1">
                      <a:alpha val="54000"/>
                    </a:scheme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文部科学省　科学技術人材育成費補助事業　ダイバーシティ研究環境実現イニシアティブ（連携型）</a:t>
            </a:r>
            <a:endParaRPr lang="en-US" altLang="ja-JP" sz="1000" b="1" dirty="0">
              <a:ln w="3175">
                <a:noFill/>
              </a:ln>
              <a:solidFill>
                <a:schemeClr val="bg1"/>
              </a:solidFill>
              <a:effectLst>
                <a:glow rad="127000">
                  <a:schemeClr val="tx1">
                    <a:lumMod val="65000"/>
                    <a:lumOff val="35000"/>
                    <a:alpha val="72000"/>
                  </a:schemeClr>
                </a:glow>
                <a:outerShdw blurRad="368300" dist="25400" dir="1800000" algn="l" rotWithShape="0">
                  <a:schemeClr val="tx1">
                    <a:alpha val="54000"/>
                  </a:schemeClr>
                </a:outerShdw>
              </a:effectLst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algn="ctr"/>
            <a:endParaRPr lang="en-US" altLang="ja-JP" sz="1000" dirty="0">
              <a:ln w="3175">
                <a:noFill/>
              </a:ln>
              <a:solidFill>
                <a:schemeClr val="bg1"/>
              </a:solidFill>
              <a:effectLst>
                <a:glow rad="127000">
                  <a:schemeClr val="tx1">
                    <a:lumMod val="65000"/>
                    <a:lumOff val="35000"/>
                    <a:alpha val="72000"/>
                  </a:schemeClr>
                </a:glow>
                <a:outerShdw blurRad="368300" dist="25400" dir="1800000" algn="l" rotWithShape="0">
                  <a:schemeClr val="tx1">
                    <a:alpha val="54000"/>
                  </a:schemeClr>
                </a:outerShdw>
              </a:effectLst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r>
              <a:rPr lang="ja-JP" altLang="en-US" sz="1000" i="1" dirty="0">
                <a:ln w="3175">
                  <a:noFill/>
                </a:ln>
                <a:solidFill>
                  <a:schemeClr val="bg1"/>
                </a:solidFill>
                <a:effectLst>
                  <a:glow rad="127000">
                    <a:schemeClr val="tx1">
                      <a:lumMod val="65000"/>
                      <a:lumOff val="35000"/>
                      <a:alpha val="72000"/>
                    </a:schemeClr>
                  </a:glow>
                  <a:outerShdw blurRad="368300" dist="25400" dir="1800000" algn="l" rotWithShape="0">
                    <a:schemeClr val="tx1">
                      <a:alpha val="54000"/>
                    </a:scheme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r>
              <a:rPr lang="ja-JP" altLang="en-US" sz="1000" i="1" dirty="0" smtClean="0">
                <a:ln w="3175">
                  <a:noFill/>
                </a:ln>
                <a:solidFill>
                  <a:schemeClr val="bg1"/>
                </a:solidFill>
                <a:effectLst>
                  <a:glow rad="127000">
                    <a:schemeClr val="tx1">
                      <a:lumMod val="65000"/>
                      <a:lumOff val="35000"/>
                      <a:alpha val="72000"/>
                    </a:schemeClr>
                  </a:glow>
                  <a:outerShdw blurRad="368300" dist="25400" dir="1800000" algn="l" rotWithShape="0">
                    <a:schemeClr val="tx1">
                      <a:alpha val="54000"/>
                    </a:scheme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　</a:t>
            </a:r>
            <a:r>
              <a:rPr lang="ja-JP" altLang="en-US" sz="1100" dirty="0" smtClean="0">
                <a:ln w="3175">
                  <a:noFill/>
                </a:ln>
                <a:solidFill>
                  <a:schemeClr val="bg1"/>
                </a:solidFill>
                <a:effectLst>
                  <a:glow rad="127000">
                    <a:schemeClr val="tx1">
                      <a:lumMod val="65000"/>
                      <a:lumOff val="35000"/>
                      <a:alpha val="72000"/>
                    </a:schemeClr>
                  </a:glow>
                  <a:outerShdw blurRad="368300" dist="25400" dir="1800000" algn="l" rotWithShape="0">
                    <a:schemeClr val="tx1">
                      <a:alpha val="54000"/>
                    </a:scheme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山形</a:t>
            </a:r>
            <a:r>
              <a:rPr lang="ja-JP" altLang="en-US" sz="1100" dirty="0">
                <a:ln w="3175">
                  <a:noFill/>
                </a:ln>
                <a:solidFill>
                  <a:schemeClr val="bg1"/>
                </a:solidFill>
                <a:effectLst>
                  <a:glow rad="127000">
                    <a:schemeClr val="tx1">
                      <a:lumMod val="65000"/>
                      <a:lumOff val="35000"/>
                      <a:alpha val="72000"/>
                    </a:schemeClr>
                  </a:glow>
                  <a:outerShdw blurRad="368300" dist="25400" dir="1800000" algn="l" rotWithShape="0">
                    <a:schemeClr val="tx1">
                      <a:alpha val="54000"/>
                    </a:scheme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大学　・　大日本印刷株式</a:t>
            </a:r>
            <a:r>
              <a:rPr lang="ja-JP" altLang="en-US" sz="1100" dirty="0" smtClean="0">
                <a:ln w="3175">
                  <a:noFill/>
                </a:ln>
                <a:solidFill>
                  <a:schemeClr val="bg1"/>
                </a:solidFill>
                <a:effectLst>
                  <a:glow rad="127000">
                    <a:schemeClr val="tx1">
                      <a:lumMod val="65000"/>
                      <a:lumOff val="35000"/>
                      <a:alpha val="72000"/>
                    </a:schemeClr>
                  </a:glow>
                  <a:outerShdw blurRad="368300" dist="25400" dir="1800000" algn="l" rotWithShape="0">
                    <a:schemeClr val="tx1">
                      <a:alpha val="54000"/>
                    </a:scheme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会社研究開発センター</a:t>
            </a:r>
            <a:r>
              <a:rPr lang="ja-JP" altLang="en-US" sz="1100" dirty="0">
                <a:ln w="3175">
                  <a:noFill/>
                </a:ln>
                <a:solidFill>
                  <a:schemeClr val="bg1"/>
                </a:solidFill>
                <a:effectLst>
                  <a:glow rad="127000">
                    <a:schemeClr val="tx1">
                      <a:lumMod val="65000"/>
                      <a:lumOff val="35000"/>
                      <a:alpha val="72000"/>
                    </a:schemeClr>
                  </a:glow>
                  <a:outerShdw blurRad="368300" dist="25400" dir="1800000" algn="l" rotWithShape="0">
                    <a:schemeClr val="tx1">
                      <a:alpha val="54000"/>
                    </a:scheme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・　山形県立米沢栄養大学</a:t>
            </a:r>
          </a:p>
        </p:txBody>
      </p:sp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468162501"/>
              </p:ext>
            </p:extLst>
          </p:nvPr>
        </p:nvGraphicFramePr>
        <p:xfrm>
          <a:off x="4585068" y="8003858"/>
          <a:ext cx="3135086" cy="180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図表 11"/>
          <p:cNvGraphicFramePr/>
          <p:nvPr>
            <p:extLst>
              <p:ext uri="{D42A27DB-BD31-4B8C-83A1-F6EECF244321}">
                <p14:modId xmlns:p14="http://schemas.microsoft.com/office/powerpoint/2010/main" val="250898922"/>
              </p:ext>
            </p:extLst>
          </p:nvPr>
        </p:nvGraphicFramePr>
        <p:xfrm>
          <a:off x="-91104" y="1668562"/>
          <a:ext cx="1632800" cy="317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1424" y="1589741"/>
            <a:ext cx="6330740" cy="872752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solidFill>
                  <a:schemeClr val="bg1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理工</a:t>
            </a:r>
            <a:r>
              <a:rPr kumimoji="1" lang="ja-JP" altLang="en-US" sz="4400" dirty="0" smtClean="0">
                <a:solidFill>
                  <a:schemeClr val="bg1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系英語論文セミナー</a:t>
            </a:r>
            <a:endParaRPr kumimoji="1" lang="ja-JP" altLang="en-US" sz="4400" dirty="0">
              <a:solidFill>
                <a:schemeClr val="bg1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985" y="652492"/>
            <a:ext cx="812101" cy="812101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317" y="640276"/>
            <a:ext cx="906668" cy="906668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2" y="684551"/>
            <a:ext cx="876480" cy="87648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0" b="100000" l="9773" r="8980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947" y="710630"/>
            <a:ext cx="542134" cy="786325"/>
          </a:xfrm>
          <a:prstGeom prst="rect">
            <a:avLst/>
          </a:prstGeom>
        </p:spPr>
      </p:pic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19921"/>
              </p:ext>
            </p:extLst>
          </p:nvPr>
        </p:nvGraphicFramePr>
        <p:xfrm>
          <a:off x="341363" y="5015238"/>
          <a:ext cx="6328915" cy="3430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4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6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0" baseline="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 </a:t>
                      </a:r>
                      <a:endParaRPr lang="ja-JP" sz="120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414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5</a:t>
                      </a:r>
                      <a:r>
                        <a:rPr lang="ja-JP" altLang="en-US" sz="12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月</a:t>
                      </a:r>
                      <a:r>
                        <a:rPr lang="en-US" altLang="ja-JP" sz="12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31</a:t>
                      </a:r>
                      <a:r>
                        <a:rPr lang="ja-JP" altLang="en-US" sz="12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日</a:t>
                      </a: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13:00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～</a:t>
                      </a: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14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：</a:t>
                      </a: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30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英語論文を書く意義</a:t>
                      </a:r>
                      <a:endParaRPr lang="en-US" altLang="ja-JP" sz="1000" kern="1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英語</a:t>
                      </a:r>
                      <a:r>
                        <a:rPr lang="ja-JP" sz="1000" kern="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の</a:t>
                      </a:r>
                      <a:r>
                        <a:rPr lang="ja-JP" sz="1000" kern="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発想</a:t>
                      </a:r>
                      <a:r>
                        <a:rPr lang="ja-JP" altLang="en-US" sz="1000" kern="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法</a:t>
                      </a:r>
                      <a:r>
                        <a:rPr lang="ja-JP" sz="1000" kern="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と</a:t>
                      </a:r>
                      <a:r>
                        <a:rPr lang="ja-JP" sz="1000" kern="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論文執筆の鉄則</a:t>
                      </a:r>
                      <a:endParaRPr lang="ja-JP" sz="1050" kern="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質疑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応答</a:t>
                      </a:r>
                      <a:endParaRPr lang="en-US" altLang="ja-JP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　　</a:t>
                      </a:r>
                      <a:r>
                        <a:rPr lang="ja-JP" sz="1000" strike="sngStrike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小白川キャンパス事務局棟 第二</a:t>
                      </a:r>
                      <a:r>
                        <a:rPr lang="ja-JP" sz="1000" strike="sngStrike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会議室</a:t>
                      </a:r>
                      <a:endParaRPr lang="en-US" altLang="ja-JP" sz="1000" strike="sngStrike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　</a:t>
                      </a:r>
                      <a:r>
                        <a:rPr lang="ja-JP" altLang="en-US" sz="1050" kern="100" baseline="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 </a:t>
                      </a:r>
                      <a:r>
                        <a:rPr lang="ja-JP" altLang="ja-JP" sz="1000" kern="100" dirty="0" smtClean="0">
                          <a:solidFill>
                            <a:srgbClr val="FF0000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小白川キャンパス事務局棟 第</a:t>
                      </a:r>
                      <a:r>
                        <a:rPr lang="ja-JP" altLang="en-US" sz="1000" kern="100" dirty="0" smtClean="0">
                          <a:solidFill>
                            <a:srgbClr val="FF0000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一</a:t>
                      </a:r>
                      <a:r>
                        <a:rPr lang="ja-JP" altLang="ja-JP" sz="1000" kern="100" dirty="0" smtClean="0">
                          <a:solidFill>
                            <a:srgbClr val="FF0000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会議室</a:t>
                      </a:r>
                      <a:endParaRPr lang="ja-JP" altLang="ja-JP" sz="1050" kern="100" dirty="0" smtClean="0">
                        <a:solidFill>
                          <a:srgbClr val="FF0000"/>
                        </a:solidFill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　　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</a:t>
                      </a: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米沢キャンパス</a:t>
                      </a: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講義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棟</a:t>
                      </a: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3F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テレビ会議室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　</a:t>
                      </a: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鶴岡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キャンパステレビ会議室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0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14:40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～</a:t>
                      </a: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16:10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英語論文の書き方</a:t>
                      </a:r>
                      <a:endParaRPr lang="ja-JP" sz="1050" kern="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質疑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応答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752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 </a:t>
                      </a:r>
                      <a:r>
                        <a:rPr lang="en-US" altLang="ja-JP" sz="12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7</a:t>
                      </a:r>
                      <a:r>
                        <a:rPr lang="ja-JP" altLang="en-US" sz="12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月</a:t>
                      </a:r>
                      <a:r>
                        <a:rPr lang="en-US" altLang="ja-JP" sz="12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20</a:t>
                      </a:r>
                      <a:r>
                        <a:rPr lang="ja-JP" altLang="en-US" sz="12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日</a:t>
                      </a:r>
                      <a:endParaRPr lang="en-US" altLang="ja-JP" sz="12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13:00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～</a:t>
                      </a: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14:30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明確な英語論文を書くテクニック（作文技術）</a:t>
                      </a:r>
                      <a:endParaRPr lang="ja-JP" sz="1050" kern="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質疑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応答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　　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米沢キャンパス</a:t>
                      </a: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講義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棟</a:t>
                      </a: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3F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テレビ会議室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</a:t>
                      </a:r>
                      <a:endParaRPr lang="en-US" altLang="ja-JP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marL="0" algn="just" defTabSz="514350" rtl="0" eaLnBrk="1" latinLnBrk="0" hangingPunct="1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</a:t>
                      </a:r>
                      <a:r>
                        <a:rPr lang="ja-JP" altLang="en-US" sz="1000" kern="100" baseline="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 </a:t>
                      </a:r>
                      <a:r>
                        <a:rPr kumimoji="1" lang="ja-JP" sz="1000" strike="sngStrike" kern="100" dirty="0" smtClean="0">
                          <a:solidFill>
                            <a:schemeClr val="dk1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  <a:cs typeface="+mn-cs"/>
                        </a:rPr>
                        <a:t>小白川</a:t>
                      </a:r>
                      <a:r>
                        <a:rPr kumimoji="1" lang="ja-JP" sz="1000" strike="sngStrike" kern="100" dirty="0">
                          <a:solidFill>
                            <a:schemeClr val="dk1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  <a:cs typeface="+mn-cs"/>
                        </a:rPr>
                        <a:t>キャンパス事務局棟 第二</a:t>
                      </a:r>
                      <a:r>
                        <a:rPr kumimoji="1" lang="ja-JP" sz="1000" strike="sngStrike" kern="100" dirty="0" smtClean="0">
                          <a:solidFill>
                            <a:schemeClr val="dk1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  <a:cs typeface="+mn-cs"/>
                        </a:rPr>
                        <a:t>会議室</a:t>
                      </a:r>
                      <a:endParaRPr kumimoji="1" lang="en-US" altLang="ja-JP" sz="1000" strike="sngStrike" kern="100" dirty="0" smtClean="0">
                        <a:solidFill>
                          <a:schemeClr val="dk1"/>
                        </a:solidFill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</a:t>
                      </a:r>
                      <a:r>
                        <a:rPr lang="ja-JP" altLang="en-US" sz="1050" kern="100" baseline="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 </a:t>
                      </a:r>
                      <a:r>
                        <a:rPr lang="ja-JP" altLang="en-US" sz="105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 </a:t>
                      </a:r>
                      <a:r>
                        <a:rPr lang="ja-JP" altLang="ja-JP" sz="1050" kern="100" dirty="0" smtClean="0">
                          <a:solidFill>
                            <a:srgbClr val="FF0000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小白川キャンパス事務局棟 第</a:t>
                      </a:r>
                      <a:r>
                        <a:rPr lang="ja-JP" altLang="en-US" sz="1050" kern="100" dirty="0" smtClean="0">
                          <a:solidFill>
                            <a:srgbClr val="FF0000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一</a:t>
                      </a:r>
                      <a:r>
                        <a:rPr lang="ja-JP" altLang="ja-JP" sz="1050" kern="100" dirty="0" smtClean="0">
                          <a:solidFill>
                            <a:srgbClr val="FF0000"/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会議室</a:t>
                      </a:r>
                      <a:endParaRPr lang="ja-JP" sz="1050" kern="100" dirty="0">
                        <a:solidFill>
                          <a:srgbClr val="FF0000"/>
                        </a:solidFill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　　　　　 　</a:t>
                      </a:r>
                      <a:r>
                        <a:rPr lang="en-US" alt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 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鶴岡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キャンパステレビ会議室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8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14:40</a:t>
                      </a: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～</a:t>
                      </a: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16:10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英文を書くときに心得ておくべき文法的事項</a:t>
                      </a:r>
                      <a:endParaRPr lang="ja-JP" sz="1050" kern="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質疑</a:t>
                      </a:r>
                      <a:r>
                        <a:rPr lang="ja-JP" sz="1000" kern="100" dirty="0" smtClean="0">
                          <a:effectLst/>
                          <a:latin typeface="ＤＦ平成明朝体W3" panose="02020309000000000000" pitchFamily="17" charset="-128"/>
                          <a:ea typeface="ＤＦ平成明朝体W3" panose="02020309000000000000" pitchFamily="17" charset="-128"/>
                        </a:rPr>
                        <a:t>応答</a:t>
                      </a:r>
                      <a:endParaRPr lang="en-US" altLang="ja-JP" sz="1000" kern="100" dirty="0" smtClean="0">
                        <a:effectLst/>
                        <a:latin typeface="ＤＦ平成明朝体W3" panose="02020309000000000000" pitchFamily="17" charset="-128"/>
                        <a:ea typeface="ＤＦ平成明朝体W3" panose="02020309000000000000" pitchFamily="17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" name="サブタイトル 2"/>
          <p:cNvSpPr txBox="1">
            <a:spLocks/>
          </p:cNvSpPr>
          <p:nvPr/>
        </p:nvSpPr>
        <p:spPr>
          <a:xfrm>
            <a:off x="1509659" y="3447798"/>
            <a:ext cx="3813101" cy="14736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altLang="ja-JP" sz="1050" b="1" dirty="0" smtClean="0">
                <a:ea typeface="ＤＦ平成明朝体W3"/>
              </a:rPr>
              <a:t>   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altLang="ja-JP" sz="950" dirty="0" smtClean="0">
                <a:ea typeface="ＤＦ平成明朝体W3"/>
              </a:rPr>
              <a:t>1982</a:t>
            </a:r>
            <a:r>
              <a:rPr lang="ja-JP" altLang="ja-JP" sz="950" dirty="0">
                <a:ea typeface="ＤＦ平成明朝体W3"/>
              </a:rPr>
              <a:t>年より、</a:t>
            </a:r>
            <a:r>
              <a:rPr lang="ja-JP" altLang="ja-JP" sz="950" dirty="0" err="1">
                <a:ea typeface="ＤＦ平成明朝体W3"/>
              </a:rPr>
              <a:t>日立日立</a:t>
            </a:r>
            <a:r>
              <a:rPr lang="ja-JP" altLang="ja-JP" sz="950" dirty="0">
                <a:ea typeface="ＤＦ平成明朝体W3"/>
              </a:rPr>
              <a:t>研究所・基礎研究所、東大工学系</a:t>
            </a:r>
            <a:r>
              <a:rPr lang="ja-JP" altLang="ja-JP" sz="950" dirty="0" smtClean="0">
                <a:ea typeface="ＤＦ平成明朝体W3"/>
              </a:rPr>
              <a:t>研究科</a:t>
            </a:r>
            <a:r>
              <a:rPr lang="ja-JP" altLang="en-US" sz="950" dirty="0" smtClean="0">
                <a:ea typeface="ＤＦ平成明朝体W3"/>
              </a:rPr>
              <a:t>にて</a:t>
            </a:r>
            <a:r>
              <a:rPr lang="ja-JP" altLang="ja-JP" sz="950" dirty="0" smtClean="0">
                <a:ea typeface="ＤＦ平成明朝体W3"/>
              </a:rPr>
              <a:t>科学</a:t>
            </a:r>
            <a:r>
              <a:rPr lang="ja-JP" altLang="ja-JP" sz="950" dirty="0">
                <a:ea typeface="ＤＦ平成明朝体W3"/>
              </a:rPr>
              <a:t>・技術英語教育を担当。</a:t>
            </a:r>
            <a:r>
              <a:rPr lang="en-US" altLang="ja-JP" sz="950" dirty="0">
                <a:ea typeface="ＤＦ平成明朝体W3"/>
              </a:rPr>
              <a:t>2003</a:t>
            </a:r>
            <a:r>
              <a:rPr lang="ja-JP" altLang="ja-JP" sz="950" dirty="0">
                <a:ea typeface="ＤＦ平成明朝体W3"/>
              </a:rPr>
              <a:t>年より、北大工学研究科、東大理学系研究科</a:t>
            </a:r>
            <a:r>
              <a:rPr lang="ja-JP" altLang="ja-JP" sz="950" dirty="0" smtClean="0">
                <a:ea typeface="ＤＦ平成明朝体W3"/>
              </a:rPr>
              <a:t>、</a:t>
            </a:r>
            <a:r>
              <a:rPr lang="ja-JP" altLang="en-US" sz="950" dirty="0" smtClean="0">
                <a:ea typeface="ＤＦ平成明朝体W3"/>
              </a:rPr>
              <a:t>東北大工学研究科、</a:t>
            </a:r>
            <a:r>
              <a:rPr lang="ja-JP" altLang="ja-JP" sz="950" dirty="0" smtClean="0">
                <a:ea typeface="ＤＦ平成明朝体W3"/>
              </a:rPr>
              <a:t>筑波</a:t>
            </a:r>
            <a:r>
              <a:rPr lang="ja-JP" altLang="ja-JP" sz="950" dirty="0">
                <a:ea typeface="ＤＦ平成明朝体W3"/>
              </a:rPr>
              <a:t>大数理物質科学研究科等にて英語論文書き方、英語プレゼンの仕方の集中講義を担当するとともに、『ポイントで学ぶ 科学英語論文</a:t>
            </a:r>
            <a:r>
              <a:rPr lang="ja-JP" altLang="ja-JP" sz="950">
                <a:ea typeface="ＤＦ平成明朝体W3"/>
              </a:rPr>
              <a:t>の</a:t>
            </a:r>
            <a:r>
              <a:rPr lang="ja-JP" altLang="ja-JP" sz="950" smtClean="0">
                <a:ea typeface="ＤＦ平成明朝体W3"/>
              </a:rPr>
              <a:t>書き方</a:t>
            </a:r>
            <a:r>
              <a:rPr lang="ja-JP" altLang="en-US" sz="950" smtClean="0">
                <a:ea typeface="ＤＦ平成明朝体W3"/>
              </a:rPr>
              <a:t>（改訂版）</a:t>
            </a:r>
            <a:r>
              <a:rPr lang="ja-JP" altLang="ja-JP" sz="950" smtClean="0">
                <a:ea typeface="ＤＦ平成明朝体W3"/>
              </a:rPr>
              <a:t>』</a:t>
            </a:r>
            <a:r>
              <a:rPr lang="ja-JP" altLang="ja-JP" sz="950" dirty="0">
                <a:ea typeface="ＤＦ平成明朝体W3"/>
              </a:rPr>
              <a:t>、『ポイントで学ぶ 英語口頭発表の心得』、『ポイントで学ぶ 国際会議のための英語』等を出版。</a:t>
            </a:r>
            <a:r>
              <a:rPr lang="en-US" altLang="ja-JP" sz="950" dirty="0">
                <a:ea typeface="ＤＦ平成明朝体W3"/>
              </a:rPr>
              <a:t> </a:t>
            </a:r>
            <a:br>
              <a:rPr lang="en-US" altLang="ja-JP" sz="950" dirty="0">
                <a:ea typeface="ＤＦ平成明朝体W3"/>
              </a:rPr>
            </a:br>
            <a:r>
              <a:rPr lang="ja-JP" altLang="ja-JP" sz="950" dirty="0">
                <a:ea typeface="ＤＦ平成明朝体W3"/>
              </a:rPr>
              <a:t>今回は、長年英語学術論文を添削・指導の経験から、日本人研究者にとって効果的な英語論文執筆のポイントを伝授。</a:t>
            </a:r>
            <a:endParaRPr lang="ja-JP" altLang="en-US" sz="950" dirty="0">
              <a:solidFill>
                <a:schemeClr val="bg1"/>
              </a:solidFill>
              <a:latin typeface="HGS創英ﾌﾟﾚｾﾞﾝｽEB" panose="02020800000000000000" pitchFamily="18" charset="-128"/>
              <a:ea typeface="ＤＦ平成明朝体W3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0646" y="2580965"/>
            <a:ext cx="6216894" cy="951883"/>
          </a:xfrm>
          <a:noFill/>
        </p:spPr>
        <p:txBody>
          <a:bodyPr>
            <a:normAutofit/>
          </a:bodyPr>
          <a:lstStyle/>
          <a:p>
            <a:pPr algn="l"/>
            <a:r>
              <a:rPr lang="ja-JP" altLang="en-US" sz="2800" dirty="0" smtClean="0">
                <a:solidFill>
                  <a:schemeClr val="bg1"/>
                </a:solidFill>
              </a:rPr>
              <a:t>　　　　　</a:t>
            </a:r>
            <a:r>
              <a:rPr lang="ja-JP" altLang="en-US" sz="2800" dirty="0" smtClean="0">
                <a:solidFill>
                  <a:schemeClr val="bg1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講師：小野義正 氏</a:t>
            </a:r>
            <a:endParaRPr lang="en-US" altLang="ja-JP" sz="2800" dirty="0">
              <a:solidFill>
                <a:schemeClr val="bg1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pPr algn="l"/>
            <a:r>
              <a:rPr lang="ja-JP" altLang="en-US" sz="1800" dirty="0" smtClean="0">
                <a:solidFill>
                  <a:schemeClr val="bg1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（理研　創発物性科学研究センター　客員主管研究員）</a:t>
            </a:r>
            <a:endParaRPr kumimoji="1" lang="ja-JP" altLang="en-US" sz="1800" dirty="0">
              <a:solidFill>
                <a:schemeClr val="bg1"/>
              </a:solidFill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238140" y="8959819"/>
            <a:ext cx="929601" cy="855365"/>
            <a:chOff x="1386744" y="1297696"/>
            <a:chExt cx="443054" cy="509257"/>
          </a:xfrm>
        </p:grpSpPr>
        <p:sp>
          <p:nvSpPr>
            <p:cNvPr id="37" name="六角形 36"/>
            <p:cNvSpPr/>
            <p:nvPr/>
          </p:nvSpPr>
          <p:spPr>
            <a:xfrm rot="5400000">
              <a:off x="1353642" y="1330798"/>
              <a:ext cx="509257" cy="443054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六角形 4"/>
            <p:cNvSpPr/>
            <p:nvPr/>
          </p:nvSpPr>
          <p:spPr>
            <a:xfrm>
              <a:off x="1455786" y="1377056"/>
              <a:ext cx="304968" cy="350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2500" kern="1200"/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324369" y="9104669"/>
            <a:ext cx="903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</a:rPr>
              <a:t>問合せ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r>
              <a:rPr lang="ja-JP" altLang="en-US" sz="1600" b="1" dirty="0" smtClean="0">
                <a:solidFill>
                  <a:schemeClr val="bg1"/>
                </a:solidFill>
              </a:rPr>
              <a:t>申込先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4" name="フローチャート: 記憶データ 3"/>
          <p:cNvSpPr/>
          <p:nvPr/>
        </p:nvSpPr>
        <p:spPr>
          <a:xfrm rot="10800000">
            <a:off x="325684" y="1114301"/>
            <a:ext cx="2412133" cy="633438"/>
          </a:xfrm>
          <a:prstGeom prst="flowChartOnlineStorag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7317" y="1222630"/>
            <a:ext cx="2069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FFFFFF"/>
                </a:solidFill>
                <a:latin typeface="ＤＨＰ平成明朝体W3" panose="02020300000000000000" pitchFamily="18" charset="-128"/>
                <a:ea typeface="ＤＨＰ平成明朝体W3" panose="02020300000000000000" pitchFamily="18" charset="-128"/>
              </a:rPr>
              <a:t>ポイントで学ぶ</a:t>
            </a:r>
            <a:endParaRPr kumimoji="1" lang="ja-JP" altLang="en-US" sz="2000" b="1" dirty="0">
              <a:solidFill>
                <a:srgbClr val="FFFFFF"/>
              </a:solidFill>
              <a:latin typeface="ＤＨＰ平成明朝体W3" panose="02020300000000000000" pitchFamily="18" charset="-128"/>
              <a:ea typeface="ＤＨＰ平成明朝体W3" panose="02020300000000000000" pitchFamily="18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295253" y="1166414"/>
            <a:ext cx="119424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47737" y="1208599"/>
            <a:ext cx="119424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88313" y="1621756"/>
            <a:ext cx="119424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479459" y="1691031"/>
            <a:ext cx="119424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397910" y="5397718"/>
            <a:ext cx="813729" cy="2616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FFFFFF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開催場所</a:t>
            </a:r>
            <a:endParaRPr kumimoji="1" lang="ja-JP" altLang="en-US" sz="1100" dirty="0">
              <a:solidFill>
                <a:srgbClr val="FFFFFF"/>
              </a:solidFill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397912" y="6994933"/>
            <a:ext cx="813729" cy="2616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FFFFFF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開催場所</a:t>
            </a:r>
            <a:endParaRPr kumimoji="1" lang="ja-JP" altLang="en-US" sz="1100" dirty="0">
              <a:solidFill>
                <a:srgbClr val="FFFFFF"/>
              </a:solidFill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1267971" y="9315941"/>
            <a:ext cx="443054" cy="509257"/>
            <a:chOff x="1148411" y="922"/>
            <a:chExt cx="443054" cy="509257"/>
          </a:xfrm>
        </p:grpSpPr>
        <p:sp>
          <p:nvSpPr>
            <p:cNvPr id="43" name="六角形 42"/>
            <p:cNvSpPr/>
            <p:nvPr/>
          </p:nvSpPr>
          <p:spPr>
            <a:xfrm rot="5400000">
              <a:off x="1115309" y="34024"/>
              <a:ext cx="509257" cy="443054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六角形 4"/>
            <p:cNvSpPr/>
            <p:nvPr/>
          </p:nvSpPr>
          <p:spPr>
            <a:xfrm>
              <a:off x="1217453" y="80282"/>
              <a:ext cx="304968" cy="350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500" kern="1200" dirty="0" smtClean="0"/>
                <a:t>　　　　</a:t>
              </a:r>
              <a:endParaRPr kumimoji="1" lang="ja-JP" altLang="en-US" sz="1500" kern="1200" dirty="0"/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3482741" y="5779763"/>
            <a:ext cx="597016" cy="549253"/>
            <a:chOff x="1148411" y="922"/>
            <a:chExt cx="443054" cy="509257"/>
          </a:xfrm>
          <a:solidFill>
            <a:srgbClr val="92D050"/>
          </a:solidFill>
        </p:grpSpPr>
        <p:sp>
          <p:nvSpPr>
            <p:cNvPr id="46" name="六角形 45"/>
            <p:cNvSpPr/>
            <p:nvPr/>
          </p:nvSpPr>
          <p:spPr>
            <a:xfrm rot="5400000">
              <a:off x="1115309" y="34024"/>
              <a:ext cx="509257" cy="443054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六角形 4"/>
            <p:cNvSpPr/>
            <p:nvPr/>
          </p:nvSpPr>
          <p:spPr>
            <a:xfrm>
              <a:off x="1217453" y="80282"/>
              <a:ext cx="304968" cy="3505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500" kern="1200" dirty="0" smtClean="0"/>
                <a:t>　　　　</a:t>
              </a:r>
              <a:endParaRPr kumimoji="1" lang="ja-JP" altLang="en-US" sz="1500" kern="1200" dirty="0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3474458" y="7438711"/>
            <a:ext cx="597016" cy="549253"/>
            <a:chOff x="1148411" y="922"/>
            <a:chExt cx="443054" cy="509257"/>
          </a:xfrm>
          <a:solidFill>
            <a:srgbClr val="92D050"/>
          </a:solidFill>
        </p:grpSpPr>
        <p:sp>
          <p:nvSpPr>
            <p:cNvPr id="49" name="六角形 48"/>
            <p:cNvSpPr/>
            <p:nvPr/>
          </p:nvSpPr>
          <p:spPr>
            <a:xfrm rot="5400000">
              <a:off x="1115309" y="34024"/>
              <a:ext cx="509257" cy="443054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六角形 4"/>
            <p:cNvSpPr/>
            <p:nvPr/>
          </p:nvSpPr>
          <p:spPr>
            <a:xfrm>
              <a:off x="1217453" y="80282"/>
              <a:ext cx="304968" cy="3505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500" kern="1200" dirty="0" smtClean="0"/>
                <a:t>　　　　</a:t>
              </a:r>
              <a:endParaRPr kumimoji="1" lang="ja-JP" altLang="en-US" sz="1500" kern="1200" dirty="0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3452899" y="5921540"/>
            <a:ext cx="656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FFFF"/>
                </a:solidFill>
              </a:rPr>
              <a:t>TV</a:t>
            </a:r>
            <a:r>
              <a:rPr kumimoji="1" lang="ja-JP" altLang="en-US" sz="1200" dirty="0" smtClean="0">
                <a:solidFill>
                  <a:srgbClr val="FFFFFF"/>
                </a:solidFill>
              </a:rPr>
              <a:t>会議</a:t>
            </a:r>
            <a:endParaRPr kumimoji="1" lang="ja-JP" altLang="en-US" sz="1200" dirty="0">
              <a:solidFill>
                <a:srgbClr val="FFFFFF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469564" y="7595489"/>
            <a:ext cx="656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FFFF"/>
                </a:solidFill>
              </a:rPr>
              <a:t>TV</a:t>
            </a:r>
            <a:r>
              <a:rPr kumimoji="1" lang="ja-JP" altLang="en-US" sz="1200" dirty="0" smtClean="0">
                <a:solidFill>
                  <a:srgbClr val="FFFFFF"/>
                </a:solidFill>
              </a:rPr>
              <a:t>会議</a:t>
            </a:r>
            <a:endParaRPr kumimoji="1" lang="ja-JP" altLang="en-US" sz="1200" dirty="0">
              <a:solidFill>
                <a:srgbClr val="FFFFFF"/>
              </a:solidFill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24" y="1628377"/>
            <a:ext cx="650839" cy="650839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600936" y="6054390"/>
            <a:ext cx="219017" cy="22202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水</a:t>
            </a:r>
            <a:endParaRPr kumimoji="1" lang="ja-JP" altLang="en-US" sz="1100" dirty="0"/>
          </a:p>
        </p:txBody>
      </p:sp>
      <p:sp>
        <p:nvSpPr>
          <p:cNvPr id="52" name="円/楕円 51"/>
          <p:cNvSpPr/>
          <p:nvPr/>
        </p:nvSpPr>
        <p:spPr>
          <a:xfrm>
            <a:off x="615787" y="7744907"/>
            <a:ext cx="219017" cy="22202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木</a:t>
            </a:r>
            <a:endParaRPr kumimoji="1" lang="ja-JP" altLang="en-US" sz="1100" dirty="0"/>
          </a:p>
        </p:txBody>
      </p:sp>
      <p:sp>
        <p:nvSpPr>
          <p:cNvPr id="11" name="角丸四角形 10"/>
          <p:cNvSpPr/>
          <p:nvPr/>
        </p:nvSpPr>
        <p:spPr>
          <a:xfrm>
            <a:off x="429285" y="5065373"/>
            <a:ext cx="557773" cy="185375"/>
          </a:xfrm>
          <a:prstGeom prst="roundRect">
            <a:avLst/>
          </a:prstGeom>
          <a:gradFill flip="none" rotWithShape="1">
            <a:gsLst>
              <a:gs pos="100000">
                <a:schemeClr val="accent6">
                  <a:lumMod val="0"/>
                  <a:lumOff val="100000"/>
                </a:schemeClr>
              </a:gs>
              <a:gs pos="42000">
                <a:schemeClr val="accent6">
                  <a:lumMod val="75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日付</a:t>
            </a:r>
            <a:endParaRPr kumimoji="1" lang="ja-JP" altLang="en-US" sz="1200" dirty="0"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210610" y="5053167"/>
            <a:ext cx="557773" cy="185375"/>
          </a:xfrm>
          <a:prstGeom prst="roundRect">
            <a:avLst/>
          </a:prstGeom>
          <a:gradFill flip="none" rotWithShape="1">
            <a:gsLst>
              <a:gs pos="100000">
                <a:schemeClr val="accent6">
                  <a:lumMod val="0"/>
                  <a:lumOff val="100000"/>
                </a:schemeClr>
              </a:gs>
              <a:gs pos="42000">
                <a:schemeClr val="accent6">
                  <a:lumMod val="75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時間</a:t>
            </a:r>
            <a:endParaRPr kumimoji="1" lang="ja-JP" altLang="en-US" sz="1200" dirty="0"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2209516" y="5066008"/>
            <a:ext cx="557773" cy="185375"/>
          </a:xfrm>
          <a:prstGeom prst="roundRect">
            <a:avLst/>
          </a:prstGeom>
          <a:gradFill flip="none" rotWithShape="1">
            <a:gsLst>
              <a:gs pos="100000">
                <a:schemeClr val="accent6">
                  <a:lumMod val="0"/>
                  <a:lumOff val="100000"/>
                </a:schemeClr>
              </a:gs>
              <a:gs pos="42000">
                <a:schemeClr val="accent6">
                  <a:lumMod val="75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内容</a:t>
            </a:r>
            <a:endParaRPr kumimoji="1" lang="ja-JP" altLang="en-US" sz="1200" dirty="0"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4575192" y="5046102"/>
            <a:ext cx="557773" cy="185375"/>
          </a:xfrm>
          <a:prstGeom prst="roundRect">
            <a:avLst/>
          </a:prstGeom>
          <a:gradFill flip="none" rotWithShape="1">
            <a:gsLst>
              <a:gs pos="100000">
                <a:schemeClr val="accent6">
                  <a:lumMod val="0"/>
                  <a:lumOff val="100000"/>
                </a:schemeClr>
              </a:gs>
              <a:gs pos="42000">
                <a:schemeClr val="accent6">
                  <a:lumMod val="75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場所</a:t>
            </a:r>
            <a:endParaRPr kumimoji="1" lang="ja-JP" altLang="en-US" sz="1200" dirty="0"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460595" y="3447798"/>
            <a:ext cx="1047829" cy="14808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フローチャート: 端子 4"/>
          <p:cNvSpPr/>
          <p:nvPr/>
        </p:nvSpPr>
        <p:spPr>
          <a:xfrm>
            <a:off x="1149876" y="5368368"/>
            <a:ext cx="618507" cy="196083"/>
          </a:xfrm>
          <a:prstGeom prst="flowChartTerminato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1</a:t>
            </a:r>
            <a:r>
              <a:rPr kumimoji="1" lang="ja-JP" altLang="en-US" sz="1050" dirty="0" smtClean="0"/>
              <a:t>校時</a:t>
            </a:r>
            <a:endParaRPr kumimoji="1" lang="ja-JP" altLang="en-US" sz="1050" dirty="0"/>
          </a:p>
        </p:txBody>
      </p:sp>
      <p:sp>
        <p:nvSpPr>
          <p:cNvPr id="53" name="フローチャート: 端子 52"/>
          <p:cNvSpPr/>
          <p:nvPr/>
        </p:nvSpPr>
        <p:spPr>
          <a:xfrm>
            <a:off x="1185435" y="6270914"/>
            <a:ext cx="607261" cy="182200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2</a:t>
            </a:r>
            <a:r>
              <a:rPr kumimoji="1" lang="ja-JP" altLang="en-US" sz="1050" dirty="0" smtClean="0"/>
              <a:t>校時</a:t>
            </a:r>
            <a:endParaRPr kumimoji="1" lang="ja-JP" altLang="en-US" sz="1050" dirty="0"/>
          </a:p>
        </p:txBody>
      </p:sp>
      <p:sp>
        <p:nvSpPr>
          <p:cNvPr id="59" name="フローチャート: 端子 58"/>
          <p:cNvSpPr/>
          <p:nvPr/>
        </p:nvSpPr>
        <p:spPr>
          <a:xfrm>
            <a:off x="1185435" y="6963494"/>
            <a:ext cx="618507" cy="196083"/>
          </a:xfrm>
          <a:prstGeom prst="flowChartTerminato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1</a:t>
            </a:r>
            <a:r>
              <a:rPr kumimoji="1" lang="ja-JP" altLang="en-US" sz="1050" dirty="0" smtClean="0"/>
              <a:t>校時</a:t>
            </a:r>
            <a:endParaRPr kumimoji="1" lang="ja-JP" altLang="en-US" sz="1050" dirty="0"/>
          </a:p>
        </p:txBody>
      </p:sp>
      <p:sp>
        <p:nvSpPr>
          <p:cNvPr id="60" name="フローチャート: 端子 59"/>
          <p:cNvSpPr/>
          <p:nvPr/>
        </p:nvSpPr>
        <p:spPr>
          <a:xfrm>
            <a:off x="1192045" y="7753304"/>
            <a:ext cx="607261" cy="182200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2</a:t>
            </a:r>
            <a:r>
              <a:rPr kumimoji="1" lang="ja-JP" altLang="en-US" sz="1050" dirty="0" smtClean="0"/>
              <a:t>校時</a:t>
            </a:r>
            <a:endParaRPr kumimoji="1" lang="ja-JP" altLang="en-US" sz="1050" dirty="0"/>
          </a:p>
        </p:txBody>
      </p:sp>
      <p:sp>
        <p:nvSpPr>
          <p:cNvPr id="35" name="タイトル 3"/>
          <p:cNvSpPr txBox="1">
            <a:spLocks/>
          </p:cNvSpPr>
          <p:nvPr/>
        </p:nvSpPr>
        <p:spPr>
          <a:xfrm>
            <a:off x="91425" y="8923125"/>
            <a:ext cx="5905276" cy="114998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80060" rtl="0" eaLnBrk="1" latinLnBrk="0" hangingPunct="1">
              <a:spcBef>
                <a:spcPct val="0"/>
              </a:spcBef>
              <a:buNone/>
              <a:defRPr kumimoji="1" sz="378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8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CN" altLang="en-US" sz="3300" b="1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山形大学男女共同参画推進室 米沢分室</a:t>
            </a:r>
            <a:endParaRPr lang="en-US" altLang="zh-CN" sz="3300" b="1" dirty="0" smtClean="0">
              <a:solidFill>
                <a:schemeClr val="tx1"/>
              </a:solidFill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  <a:p>
            <a:pPr algn="ctr"/>
            <a:endParaRPr lang="en-US" altLang="zh-CN" sz="1800" b="1" dirty="0" smtClean="0">
              <a:solidFill>
                <a:schemeClr val="tx1"/>
              </a:solidFill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500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　　</a:t>
            </a:r>
            <a:r>
              <a:rPr lang="en-US" altLang="ja-JP" sz="2500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TEL 0238-26-3356</a:t>
            </a:r>
            <a:r>
              <a:rPr lang="ja-JP" altLang="en-US" sz="2500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・</a:t>
            </a:r>
            <a:r>
              <a:rPr lang="en-US" altLang="ja-JP" sz="2500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3359</a:t>
            </a:r>
            <a:r>
              <a:rPr lang="ja-JP" altLang="en-US" sz="2500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　</a:t>
            </a:r>
            <a:r>
              <a:rPr lang="en-US" altLang="ja-JP" sz="2500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FAX 0238-26-3398</a:t>
            </a:r>
          </a:p>
          <a:p>
            <a:pPr algn="ctr">
              <a:lnSpc>
                <a:spcPct val="120000"/>
              </a:lnSpc>
            </a:pPr>
            <a:r>
              <a:rPr lang="en-US" altLang="ja-JP" sz="2500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    Email</a:t>
            </a:r>
            <a:r>
              <a:rPr lang="ja-JP" altLang="en-US" sz="2500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　</a:t>
            </a:r>
            <a:r>
              <a:rPr lang="en-US" altLang="ja-JP" sz="2500" b="1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y-danjoyz</a:t>
            </a:r>
            <a:r>
              <a:rPr lang="ja-JP" altLang="en-US" sz="2500" b="1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＠</a:t>
            </a:r>
            <a:r>
              <a:rPr lang="en-US" altLang="ja-JP" sz="2500" b="1" dirty="0" smtClean="0">
                <a:solidFill>
                  <a:schemeClr val="tx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jm.kj.yamagata-u.ac.jp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ctr"/>
            <a:r>
              <a:rPr lang="ja-JP" altLang="en-US" sz="1800" b="1" dirty="0" smtClean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　</a:t>
            </a:r>
            <a:endParaRPr lang="ja-JP" altLang="en-US" sz="2002" b="1" dirty="0">
              <a:solidFill>
                <a:schemeClr val="tx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sharpenSoften amount="-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433" t="12568" r="16191" b="12737"/>
          <a:stretch/>
        </p:blipFill>
        <p:spPr>
          <a:xfrm>
            <a:off x="403425" y="3449368"/>
            <a:ext cx="1000003" cy="14125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7000" dist="5000" dir="5400000" sy="-100000" algn="bl" rotWithShape="0"/>
          </a:effectLst>
        </p:spPr>
      </p:pic>
      <p:sp>
        <p:nvSpPr>
          <p:cNvPr id="57" name="フローチャート: 端子 56"/>
          <p:cNvSpPr/>
          <p:nvPr/>
        </p:nvSpPr>
        <p:spPr>
          <a:xfrm>
            <a:off x="1541696" y="3370314"/>
            <a:ext cx="1133645" cy="264221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/>
              <a:t>講師</a:t>
            </a:r>
            <a:r>
              <a:rPr lang="en-US" altLang="ja-JP" sz="1050" dirty="0" smtClean="0"/>
              <a:t>PROFILE</a:t>
            </a:r>
            <a:endParaRPr kumimoji="1" lang="ja-JP" altLang="en-US" sz="1050" dirty="0"/>
          </a:p>
        </p:txBody>
      </p:sp>
      <p:sp>
        <p:nvSpPr>
          <p:cNvPr id="24" name="角丸四角形 23"/>
          <p:cNvSpPr/>
          <p:nvPr/>
        </p:nvSpPr>
        <p:spPr>
          <a:xfrm>
            <a:off x="5527441" y="1504424"/>
            <a:ext cx="1073880" cy="268092"/>
          </a:xfrm>
          <a:prstGeom prst="roundRect">
            <a:avLst/>
          </a:prstGeom>
          <a:solidFill>
            <a:srgbClr val="99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kern="100" dirty="0">
                <a:solidFill>
                  <a:schemeClr val="bg1"/>
                </a:solidFill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参加無料！</a:t>
            </a:r>
          </a:p>
        </p:txBody>
      </p:sp>
      <p:sp>
        <p:nvSpPr>
          <p:cNvPr id="58" name="フローチャート: 端子 57"/>
          <p:cNvSpPr/>
          <p:nvPr/>
        </p:nvSpPr>
        <p:spPr>
          <a:xfrm>
            <a:off x="768762" y="8522431"/>
            <a:ext cx="873219" cy="311648"/>
          </a:xfrm>
          <a:prstGeom prst="flowChartTerminator">
            <a:avLst/>
          </a:prstGeom>
          <a:solidFill>
            <a:srgbClr val="99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/>
              <a:t>対象者</a:t>
            </a:r>
            <a:endParaRPr kumimoji="1" lang="ja-JP" altLang="en-US" sz="12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68383" y="8523911"/>
            <a:ext cx="4347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連携機関に所属する研究者、教職員、学生</a:t>
            </a:r>
            <a:endParaRPr kumimoji="1" lang="ja-JP" altLang="en-US" sz="1400" b="1" dirty="0"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07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217482"/>
              </p:ext>
            </p:extLst>
          </p:nvPr>
        </p:nvGraphicFramePr>
        <p:xfrm>
          <a:off x="282135" y="3614725"/>
          <a:ext cx="6054815" cy="4479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4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525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連絡先等をご記入ください。</a:t>
                      </a:r>
                      <a:r>
                        <a:rPr kumimoji="1" lang="ja-JP" altLang="en-US" sz="2800" dirty="0" smtClean="0"/>
                        <a:t>　</a:t>
                      </a:r>
                      <a:r>
                        <a:rPr kumimoji="1" lang="en-US" altLang="ja-JP" sz="1400" b="0" dirty="0" smtClean="0"/>
                        <a:t>※</a:t>
                      </a:r>
                      <a:r>
                        <a:rPr kumimoji="1" lang="ja-JP" altLang="en-US" sz="1400" b="0" dirty="0" smtClean="0"/>
                        <a:t>選択項目はレ点をご記入ください。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944"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お　名　前</a:t>
                      </a:r>
                      <a:endParaRPr kumimoji="1" lang="ja-JP" altLang="en-US" sz="11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814"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所　属　先</a:t>
                      </a:r>
                      <a:endParaRPr kumimoji="1" lang="en-US" altLang="ja-JP" sz="1050" b="1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　　　　　　　　　　　　　　　　　　　　　　　　　　　　　　　　</a:t>
                      </a:r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学生のみ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　　　　　　　　　　　　　　　　　　　　　　　　　　　　　　　　　学年（　　　　　　　　　）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899"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電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ja-JP" altLang="en-US" sz="1100" b="1" dirty="0" smtClean="0"/>
                        <a:t>話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ja-JP" altLang="en-US" sz="1100" b="1" dirty="0" smtClean="0"/>
                        <a:t>番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ja-JP" altLang="en-US" sz="1100" b="1" dirty="0" smtClean="0"/>
                        <a:t>号</a:t>
                      </a:r>
                      <a:endParaRPr kumimoji="1" lang="ja-JP" altLang="en-US" sz="11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247"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Ｅメール</a:t>
                      </a:r>
                      <a:endParaRPr kumimoji="1" lang="en-US" altLang="ja-JP" sz="1100" b="1" dirty="0" smtClean="0"/>
                    </a:p>
                    <a:p>
                      <a:r>
                        <a:rPr kumimoji="1" lang="ja-JP" altLang="en-US" sz="1100" b="1" dirty="0" smtClean="0"/>
                        <a:t>アドレス</a:t>
                      </a:r>
                      <a:endParaRPr kumimoji="1" lang="ja-JP" altLang="en-US" sz="11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433">
                <a:tc gridSpan="5">
                  <a:txBody>
                    <a:bodyPr/>
                    <a:lstStyle/>
                    <a:p>
                      <a:pPr marL="0" marR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参加を希望する会場を選択してください（複数選択可）</a:t>
                      </a:r>
                      <a:endParaRPr kumimoji="1" lang="en-US" altLang="ja-JP" sz="160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213">
                <a:tc rowSpan="2" gridSpan="2"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／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（水）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小白川（現地）</a:t>
                      </a:r>
                      <a:endParaRPr kumimoji="1" lang="ja-JP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米沢（ＴＶ会議）</a:t>
                      </a:r>
                      <a:endParaRPr kumimoji="1" lang="ja-JP" altLang="en-US" sz="14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鶴岡（ＴＶ会議）</a:t>
                      </a:r>
                      <a:endParaRPr lang="ja-JP" altLang="en-US" sz="14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559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□全て参加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□全て参加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□全て参加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210">
                <a:tc rowSpan="2" gridSpan="2">
                  <a:txBody>
                    <a:bodyPr/>
                    <a:lstStyle/>
                    <a:p>
                      <a:pPr marL="0" algn="l" defTabSz="960120" rtl="0" eaLnBrk="1" latinLnBrk="0" hangingPunct="1"/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／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（木）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endParaRPr kumimoji="1" lang="ja-JP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米沢（現地）</a:t>
                      </a:r>
                      <a:endParaRPr kumimoji="1" lang="ja-JP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小白川（ＴＶ会議）</a:t>
                      </a:r>
                      <a:endParaRPr kumimoji="1" lang="ja-JP" altLang="en-US" sz="14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鶴岡（ＴＶ会議）</a:t>
                      </a:r>
                      <a:endParaRPr lang="en-US" altLang="ja-JP" sz="140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9559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□全て参加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□全て参加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校時のみ参加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6012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□全て参加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テキスト プレースホルダー 13"/>
          <p:cNvSpPr txBox="1">
            <a:spLocks/>
          </p:cNvSpPr>
          <p:nvPr/>
        </p:nvSpPr>
        <p:spPr>
          <a:xfrm>
            <a:off x="79922" y="8154474"/>
            <a:ext cx="6540426" cy="27893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96012" indent="-96012" algn="l" defTabSz="960120" rtl="0" eaLnBrk="1" latinLnBrk="0" hangingPunct="1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35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45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4078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6102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73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696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3057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dirty="0" smtClean="0">
                <a:latin typeface="+mj-ea"/>
                <a:ea typeface="+mj-ea"/>
              </a:rPr>
              <a:t>※</a:t>
            </a:r>
            <a:r>
              <a:rPr lang="ja-JP" altLang="en-US" sz="1050" dirty="0" smtClean="0">
                <a:latin typeface="+mj-ea"/>
                <a:ea typeface="+mj-ea"/>
              </a:rPr>
              <a:t>ご記入いただいた個人情報は</a:t>
            </a:r>
            <a:r>
              <a:rPr lang="en-US" altLang="ja-JP" sz="1050" dirty="0" smtClean="0">
                <a:latin typeface="+mj-ea"/>
                <a:ea typeface="+mj-ea"/>
              </a:rPr>
              <a:t>､</a:t>
            </a:r>
            <a:r>
              <a:rPr lang="ja-JP" altLang="en-US" sz="1050" dirty="0" smtClean="0">
                <a:latin typeface="+mj-ea"/>
                <a:ea typeface="+mj-ea"/>
              </a:rPr>
              <a:t>厳密に管理し</a:t>
            </a:r>
            <a:r>
              <a:rPr lang="en-US" altLang="ja-JP" sz="1050" dirty="0" smtClean="0">
                <a:latin typeface="+mj-ea"/>
                <a:ea typeface="+mj-ea"/>
              </a:rPr>
              <a:t>､</a:t>
            </a:r>
            <a:r>
              <a:rPr lang="ja-JP" altLang="en-US" sz="1050" dirty="0" smtClean="0">
                <a:latin typeface="+mj-ea"/>
                <a:ea typeface="+mj-ea"/>
              </a:rPr>
              <a:t>他には一切使用いたしません</a:t>
            </a:r>
            <a:r>
              <a:rPr lang="en-US" altLang="ja-JP" sz="1050" dirty="0" smtClean="0">
                <a:latin typeface="+mj-ea"/>
                <a:ea typeface="+mj-ea"/>
              </a:rPr>
              <a:t>｡</a:t>
            </a:r>
          </a:p>
          <a:p>
            <a:endParaRPr lang="en-US" altLang="ja-JP" sz="11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0" y="3196596"/>
            <a:ext cx="6791882" cy="12582"/>
          </a:xfrm>
          <a:prstGeom prst="line">
            <a:avLst/>
          </a:prstGeom>
          <a:ln w="190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49253" y="321776"/>
            <a:ext cx="6514934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00" b="1" i="1" dirty="0">
                <a:ln>
                  <a:solidFill>
                    <a:schemeClr val="tx1"/>
                  </a:solidFill>
                </a:ln>
                <a:effectLst>
                  <a:outerShdw blurRad="114300" dist="38100" dir="2700000" algn="tl">
                    <a:schemeClr val="bg1">
                      <a:alpha val="26000"/>
                    </a:schemeClr>
                  </a:outerShdw>
                </a:effectLst>
                <a:latin typeface="ＪＳ平成明朝体W3" panose="02020309010101010101" pitchFamily="49" charset="-122"/>
                <a:ea typeface="ＪＳ平成明朝体W3" panose="02020309010101010101" pitchFamily="49" charset="-122"/>
              </a:rPr>
              <a:t>文部科学省　科学技術人材育成費補助事業　ダイバーシティ研究環境実現イニシアティブ（</a:t>
            </a:r>
            <a:r>
              <a:rPr lang="ja-JP" altLang="en-US" sz="1100" b="1" i="1" dirty="0" smtClean="0">
                <a:ln>
                  <a:solidFill>
                    <a:schemeClr val="tx1"/>
                  </a:solidFill>
                </a:ln>
                <a:effectLst>
                  <a:outerShdw blurRad="114300" dist="38100" dir="2700000" algn="tl">
                    <a:schemeClr val="bg1">
                      <a:alpha val="26000"/>
                    </a:schemeClr>
                  </a:outerShdw>
                </a:effectLst>
                <a:latin typeface="ＪＳ平成明朝体W3" panose="02020309010101010101" pitchFamily="49" charset="-122"/>
                <a:ea typeface="ＪＳ平成明朝体W3" panose="02020309010101010101" pitchFamily="49" charset="-122"/>
              </a:rPr>
              <a:t>連携型）</a:t>
            </a:r>
            <a:endParaRPr lang="en-US" altLang="ja-JP" sz="1100" b="1" i="1" dirty="0" smtClean="0">
              <a:ln>
                <a:solidFill>
                  <a:schemeClr val="tx1"/>
                </a:solidFill>
              </a:ln>
              <a:effectLst>
                <a:outerShdw blurRad="114300" dist="38100" dir="2700000" algn="tl">
                  <a:schemeClr val="bg1">
                    <a:alpha val="26000"/>
                  </a:schemeClr>
                </a:outerShdw>
              </a:effectLst>
              <a:latin typeface="ＪＳ平成明朝体W3" panose="02020309010101010101" pitchFamily="49" charset="-122"/>
              <a:ea typeface="ＪＳ平成明朝体W3" panose="02020309010101010101" pitchFamily="49" charset="-122"/>
            </a:endParaRPr>
          </a:p>
          <a:p>
            <a:pPr algn="ctr"/>
            <a:r>
              <a:rPr lang="ja-JP" altLang="en-US" sz="32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bg1"/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理工</a:t>
            </a:r>
            <a:r>
              <a:rPr lang="ja-JP" altLang="en-US" sz="32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bg1"/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系英語論文</a:t>
            </a:r>
            <a:r>
              <a:rPr lang="ja-JP" altLang="en-US" sz="3200" b="1" i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bg1"/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セミナー</a:t>
            </a:r>
            <a:endParaRPr lang="en-US" altLang="ja-JP" sz="3200" b="1" i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bg1"/>
                </a:outerShdw>
              </a:effectLst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9" name="テキスト プレースホルダー 13"/>
          <p:cNvSpPr txBox="1">
            <a:spLocks/>
          </p:cNvSpPr>
          <p:nvPr/>
        </p:nvSpPr>
        <p:spPr>
          <a:xfrm>
            <a:off x="1462987" y="2192085"/>
            <a:ext cx="4392335" cy="41563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96012" indent="-96012" algn="l" defTabSz="960120" rtl="0" eaLnBrk="1" latinLnBrk="0" hangingPunct="1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35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45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4078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6102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73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696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3057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CC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20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一次締切：２０１７年５月</a:t>
            </a:r>
            <a:r>
              <a:rPr lang="en-US" altLang="ja-JP" sz="20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19</a:t>
            </a:r>
            <a:r>
              <a:rPr lang="ja-JP" altLang="en-US" sz="20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</a:t>
            </a:r>
            <a:r>
              <a:rPr lang="en-US" altLang="ja-JP" sz="20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(</a:t>
            </a:r>
            <a:r>
              <a:rPr lang="ja-JP" altLang="en-US" sz="2000" dirty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金</a:t>
            </a:r>
            <a:r>
              <a:rPr lang="ja-JP" altLang="en-US" sz="20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  <a:endParaRPr lang="en-US" altLang="ja-JP" sz="2000" dirty="0">
              <a:solidFill>
                <a:srgbClr val="FF505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" name="テキスト プレースホルダー 13"/>
          <p:cNvSpPr txBox="1">
            <a:spLocks/>
          </p:cNvSpPr>
          <p:nvPr/>
        </p:nvSpPr>
        <p:spPr>
          <a:xfrm>
            <a:off x="61575" y="1063601"/>
            <a:ext cx="6602612" cy="117932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96012" indent="-96012" algn="l" defTabSz="960120" rtl="0" eaLnBrk="1" latinLnBrk="0" hangingPunct="1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35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45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4078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6102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73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696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3057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dirty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　</a:t>
            </a:r>
            <a:r>
              <a:rPr lang="ja-JP" altLang="en-US" sz="1200" dirty="0" smtClean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文部</a:t>
            </a:r>
            <a:r>
              <a:rPr lang="ja-JP" altLang="en-US" sz="1200" dirty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科学省　科学技術人材育成費補助事業ダイバーシティ研究環境実現イニシアティブ（連携型</a:t>
            </a:r>
            <a:r>
              <a:rPr lang="ja-JP" altLang="en-US" sz="1200" dirty="0" smtClean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）</a:t>
            </a:r>
            <a:r>
              <a:rPr lang="ja-JP" altLang="en-US" sz="1200" dirty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に</a:t>
            </a:r>
            <a:r>
              <a:rPr lang="ja-JP" altLang="en-US" sz="1200" dirty="0" smtClean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採択され、山形大学、大日本印刷株式会社研究開発センター及び山形県立米沢栄養大学と連携して、女性研究者の活躍推進を図るため、各種の支援活動を展開しています。</a:t>
            </a:r>
            <a:endParaRPr lang="en-US" altLang="ja-JP" sz="1200" dirty="0" smtClean="0"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  <a:p>
            <a:r>
              <a:rPr lang="ja-JP" altLang="en-US" sz="1200" dirty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　本</a:t>
            </a:r>
            <a:r>
              <a:rPr lang="ja-JP" altLang="en-US" sz="1200" dirty="0" smtClean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セミナーは、研究力向上を目的として、連携</a:t>
            </a:r>
            <a:r>
              <a:rPr lang="ja-JP" altLang="en-US" sz="1200" dirty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機関に所属する研究者、教職員、学生を対象</a:t>
            </a:r>
            <a:r>
              <a:rPr lang="ja-JP" altLang="en-US" sz="1200" dirty="0" smtClean="0">
                <a:latin typeface="ＤＦ平成明朝体W3" panose="02020309000000000000" pitchFamily="17" charset="-128"/>
                <a:ea typeface="ＤＦ平成明朝体W3" panose="02020309000000000000" pitchFamily="17" charset="-128"/>
              </a:rPr>
              <a:t>に実施します。</a:t>
            </a:r>
            <a:endParaRPr lang="en-US" altLang="ja-JP" sz="1200" dirty="0" smtClean="0"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  <a:p>
            <a:endParaRPr lang="en-US" altLang="ja-JP" sz="1500" dirty="0" smtClean="0">
              <a:latin typeface="ＤＦ平成明朝体W3" panose="02020309000000000000" pitchFamily="17" charset="-128"/>
              <a:ea typeface="ＤＦ平成明朝体W3" panose="02020309000000000000" pitchFamily="17" charset="-128"/>
            </a:endParaRPr>
          </a:p>
        </p:txBody>
      </p:sp>
      <p:sp>
        <p:nvSpPr>
          <p:cNvPr id="11" name="テキスト プレースホルダー 7"/>
          <p:cNvSpPr txBox="1">
            <a:spLocks/>
          </p:cNvSpPr>
          <p:nvPr/>
        </p:nvSpPr>
        <p:spPr>
          <a:xfrm>
            <a:off x="29688" y="3286835"/>
            <a:ext cx="6751322" cy="318797"/>
          </a:xfrm>
          <a:prstGeom prst="rect">
            <a:avLst/>
          </a:prstGeom>
          <a:noFill/>
          <a:ln cmpd="thickThin">
            <a:noFill/>
          </a:ln>
        </p:spPr>
        <p:txBody>
          <a:bodyPr>
            <a:normAutofit/>
          </a:bodyPr>
          <a:lstStyle>
            <a:lvl1pPr marL="96012" indent="-96012" algn="l" defTabSz="960120" rtl="0" eaLnBrk="1" latinLnBrk="0" hangingPunct="1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35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45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4078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6102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73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696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3057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 smtClean="0">
                <a:latin typeface="+mj-ea"/>
                <a:ea typeface="+mj-ea"/>
              </a:rPr>
              <a:t>参加申し込み書</a:t>
            </a:r>
            <a:r>
              <a:rPr lang="ja-JP" altLang="en-US" sz="1400" dirty="0" smtClean="0">
                <a:latin typeface="+mj-ea"/>
                <a:ea typeface="+mj-ea"/>
              </a:rPr>
              <a:t>（このまま</a:t>
            </a:r>
            <a:r>
              <a:rPr lang="en-US" altLang="ja-JP" sz="1400" dirty="0" smtClean="0">
                <a:latin typeface="+mj-ea"/>
                <a:ea typeface="+mj-ea"/>
              </a:rPr>
              <a:t>FAX</a:t>
            </a:r>
            <a:r>
              <a:rPr lang="ja-JP" altLang="en-US" sz="1400" dirty="0" smtClean="0">
                <a:latin typeface="+mj-ea"/>
                <a:ea typeface="+mj-ea"/>
              </a:rPr>
              <a:t>してください）　　</a:t>
            </a:r>
            <a:r>
              <a:rPr lang="ja-JP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ＦＡＸ０２３８－２６－３３９８</a:t>
            </a:r>
            <a:endParaRPr lang="ja-JP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>
          <a:xfrm>
            <a:off x="1015723" y="8887749"/>
            <a:ext cx="5698555" cy="94800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80060" rtl="0" eaLnBrk="1" latinLnBrk="0" hangingPunct="1">
              <a:spcBef>
                <a:spcPct val="0"/>
              </a:spcBef>
              <a:buNone/>
              <a:defRPr kumimoji="1" sz="378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zh-CN" altLang="en-US" sz="1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山形</a:t>
            </a:r>
            <a:r>
              <a:rPr lang="zh-CN" altLang="en-US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大学男女共同参画</a:t>
            </a:r>
            <a:r>
              <a:rPr lang="zh-CN" altLang="en-US" sz="18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推進室 米沢分室</a:t>
            </a:r>
            <a:endParaRPr lang="en-US" altLang="zh-CN" sz="18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  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 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0238-26-3356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3359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 0238-26-339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Email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y-danjoyz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＠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jm.kj.yamagata-u.ac.jp</a:t>
            </a:r>
            <a:r>
              <a:rPr lang="ja-JP" altLang="en-US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en-US" sz="2002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0" y="8472542"/>
            <a:ext cx="3123211" cy="37607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8781" y="8475911"/>
            <a:ext cx="262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問合せ</a:t>
            </a:r>
            <a:r>
              <a:rPr lang="ja-JP" altLang="en-US" b="1" dirty="0" smtClean="0">
                <a:solidFill>
                  <a:schemeClr val="bg1"/>
                </a:solidFill>
              </a:rPr>
              <a:t>・申込みはコチラ</a:t>
            </a:r>
            <a:endParaRPr kumimoji="1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15" name="テキスト プレースホルダー 13"/>
          <p:cNvSpPr txBox="1">
            <a:spLocks/>
          </p:cNvSpPr>
          <p:nvPr/>
        </p:nvSpPr>
        <p:spPr>
          <a:xfrm>
            <a:off x="1484476" y="2715851"/>
            <a:ext cx="5028019" cy="401057"/>
          </a:xfrm>
          <a:prstGeom prst="rect">
            <a:avLst/>
          </a:prstGeom>
        </p:spPr>
        <p:txBody>
          <a:bodyPr anchor="t" anchorCtr="0">
            <a:normAutofit fontScale="77500" lnSpcReduction="20000"/>
          </a:bodyPr>
          <a:lstStyle>
            <a:lvl1pPr marL="96012" indent="-96012" algn="l" defTabSz="960120" rtl="0" eaLnBrk="1" latinLnBrk="0" hangingPunct="1">
              <a:lnSpc>
                <a:spcPct val="90000"/>
              </a:lnSpc>
              <a:spcBef>
                <a:spcPts val="1260"/>
              </a:spcBef>
              <a:spcAft>
                <a:spcPts val="21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8435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45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4078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6102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73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6960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30579" indent="-144018" algn="l" defTabSz="960120" rtl="0" eaLnBrk="1" latinLnBrk="0" hangingPunct="1">
              <a:lnSpc>
                <a:spcPct val="90000"/>
              </a:lnSpc>
              <a:spcBef>
                <a:spcPts val="210"/>
              </a:spcBef>
              <a:spcAft>
                <a:spcPts val="420"/>
              </a:spcAft>
              <a:buClr>
                <a:schemeClr val="accent1"/>
              </a:buClr>
              <a:buFont typeface="Wingdings 3" pitchFamily="18" charset="2"/>
              <a:buChar char=""/>
              <a:defRPr kumimoji="1"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 smtClean="0">
                <a:solidFill>
                  <a:srgbClr val="CC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2600" dirty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二</a:t>
            </a:r>
            <a:r>
              <a:rPr lang="ja-JP" altLang="en-US" sz="26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次締切：２０１７年</a:t>
            </a:r>
            <a:r>
              <a:rPr lang="ja-JP" altLang="en-US" sz="2600" dirty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７</a:t>
            </a:r>
            <a:r>
              <a:rPr lang="ja-JP" altLang="en-US" sz="26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en-US" altLang="ja-JP" sz="26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26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</a:t>
            </a:r>
            <a:r>
              <a:rPr lang="en-US" altLang="ja-JP" sz="26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(</a:t>
            </a:r>
            <a:r>
              <a:rPr lang="ja-JP" altLang="en-US" sz="2600" dirty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ja-JP" altLang="en-US" sz="2600" dirty="0" smtClean="0">
                <a:solidFill>
                  <a:srgbClr val="FF5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  <a:endParaRPr lang="en-US" altLang="ja-JP" sz="2600" dirty="0">
              <a:solidFill>
                <a:srgbClr val="FF505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2028" y="2252014"/>
            <a:ext cx="112739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申込み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締　 切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48781" y="8980798"/>
            <a:ext cx="1439787" cy="67689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accent5">
                    <a:lumMod val="7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電話・メールも受付</a:t>
            </a: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OK</a:t>
            </a:r>
            <a:r>
              <a:rPr lang="ja-JP" altLang="en-US" dirty="0" smtClean="0">
                <a:solidFill>
                  <a:schemeClr val="accent5">
                    <a:lumMod val="7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！</a:t>
            </a:r>
            <a:endParaRPr kumimoji="1" lang="en-US" altLang="ja-JP" dirty="0" smtClean="0">
              <a:solidFill>
                <a:schemeClr val="accent5">
                  <a:lumMod val="75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0538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422</Words>
  <Application>Microsoft Office PowerPoint</Application>
  <PresentationFormat>A4 210 x 297 mm</PresentationFormat>
  <Paragraphs>149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DFKai-SB</vt:lpstr>
      <vt:lpstr>ＤＦ平成明朝体W3</vt:lpstr>
      <vt:lpstr>ＤＨＰ平成ゴシックW5</vt:lpstr>
      <vt:lpstr>ＤＨＰ平成明朝体W3</vt:lpstr>
      <vt:lpstr>ＤＨＰ平成明朝体W7</vt:lpstr>
      <vt:lpstr>HGP創英ﾌﾟﾚｾﾞﾝｽEB</vt:lpstr>
      <vt:lpstr>HGS創英ﾌﾟﾚｾﾞﾝｽEB</vt:lpstr>
      <vt:lpstr>HGS創英角ﾎﾟｯﾌﾟ体</vt:lpstr>
      <vt:lpstr>HG丸ｺﾞｼｯｸM-PRO</vt:lpstr>
      <vt:lpstr>ＪＳ平成明朝体W3</vt:lpstr>
      <vt:lpstr>ＭＳ Ｐゴシック</vt:lpstr>
      <vt:lpstr>Arial</vt:lpstr>
      <vt:lpstr>Calibri</vt:lpstr>
      <vt:lpstr>Calibri Light</vt:lpstr>
      <vt:lpstr>Times New Roman</vt:lpstr>
      <vt:lpstr>Tw Cen MT</vt:lpstr>
      <vt:lpstr>Office テーマ</vt:lpstr>
      <vt:lpstr>理工系英語論文セミナー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工学系英語論文セミナー</dc:title>
  <dc:creator>y-danjoyz</dc:creator>
  <cp:lastModifiedBy>遠藤　知子</cp:lastModifiedBy>
  <cp:revision>72</cp:revision>
  <cp:lastPrinted>2017-04-25T02:44:11Z</cp:lastPrinted>
  <dcterms:created xsi:type="dcterms:W3CDTF">2017-03-24T01:41:19Z</dcterms:created>
  <dcterms:modified xsi:type="dcterms:W3CDTF">2017-06-14T06:32:07Z</dcterms:modified>
</cp:coreProperties>
</file>